
<file path=[Content_Types].xml><?xml version="1.0" encoding="utf-8"?>
<Types xmlns="http://schemas.openxmlformats.org/package/2006/content-types">
  <Override PartName="/ppt/notesSlides/notesSlide2.xml" ContentType="application/vnd.openxmlformats-officedocument.presentationml.notesSlide+xml"/>
  <Override PartName="/ppt/diagrams/drawing2.xml" ContentType="application/vnd.ms-office.drawingml.diagramDrawing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6.xml" ContentType="application/vnd.openxmlformats-officedocument.presentationml.slideLayout+xml"/>
  <Override PartName="/ppt/diagrams/quickStyle2.xml" ContentType="application/vnd.openxmlformats-officedocument.drawingml.diagramStyl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diagrams/layout5.xml" ContentType="application/vnd.openxmlformats-officedocument.drawingml.diagramLayout+xml"/>
  <Override PartName="/ppt/notesSlides/notesSlide23.xml" ContentType="application/vnd.openxmlformats-officedocument.presentationml.notesSlide+xml"/>
  <Override PartName="/ppt/diagrams/data6.xml" ContentType="application/vnd.openxmlformats-officedocument.drawingml.diagramData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layout3.xml" ContentType="application/vnd.openxmlformats-officedocument.drawingml.diagramLayout+xml"/>
  <Override PartName="/ppt/diagrams/data4.xml" ContentType="application/vnd.openxmlformats-officedocument.drawingml.diagramData+xml"/>
  <Override PartName="/ppt/notesSlides/notesSlide21.xml" ContentType="application/vnd.openxmlformats-officedocument.presentationml.notesSlide+xml"/>
  <Override PartName="/ppt/diagrams/layout1.xml" ContentType="application/vnd.openxmlformats-officedocument.drawingml.diagramLayout+xml"/>
  <Override PartName="/ppt/notesSlides/notesSlide7.xml" ContentType="application/vnd.openxmlformats-officedocument.presentationml.notesSlide+xml"/>
  <Override PartName="/ppt/diagrams/data2.xml" ContentType="application/vnd.openxmlformats-officedocument.drawingml.diagramData+xml"/>
  <Override PartName="/ppt/notesSlides/notesSlide10.xml" ContentType="application/vnd.openxmlformats-officedocument.presentationml.notesSlide+xml"/>
  <Override PartName="/ppt/diagrams/colors6.xml" ContentType="application/vnd.openxmlformats-officedocument.drawingml.diagramColors+xml"/>
  <Override PartName="/ppt/diagrams/drawing7.xml" ContentType="application/vnd.ms-office.drawingml.diagramDrawing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diagrams/colors4.xml" ContentType="application/vnd.openxmlformats-officedocument.drawingml.diagramColors+xml"/>
  <Override PartName="/ppt/diagrams/drawing5.xml" ContentType="application/vnd.ms-office.drawingml.diagramDrawing+xml"/>
  <Override PartName="/ppt/diagrams/quickStyle7.xml" ContentType="application/vnd.openxmlformats-officedocument.drawingml.diagramStyle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colors2.xml" ContentType="application/vnd.openxmlformats-officedocument.drawingml.diagramColors+xml"/>
  <Override PartName="/ppt/diagrams/drawing3.xml" ContentType="application/vnd.ms-office.drawingml.diagramDrawing+xml"/>
  <Override PartName="/ppt/diagrams/quickStyle5.xml" ContentType="application/vnd.openxmlformats-officedocument.drawingml.diagramStyl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diagrams/drawing1.xml" ContentType="application/vnd.ms-office.drawingml.diagramDrawing+xml"/>
  <Override PartName="/ppt/notesSlides/notesSlide19.xml" ContentType="application/vnd.openxmlformats-officedocument.presentationml.notesSlide+xml"/>
  <Override PartName="/ppt/diagrams/quickStyle3.xml" ContentType="application/vnd.openxmlformats-officedocument.drawingml.diagramStyl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diagrams/quickStyle1.xml" ContentType="application/vnd.openxmlformats-officedocument.drawingml.diagramStyle+xml"/>
  <Override PartName="/ppt/notesSlides/notesSlide1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diagrams/layout6.xml" ContentType="application/vnd.openxmlformats-officedocument.drawingml.diagramLayout+xml"/>
  <Override PartName="/ppt/notesSlides/notesSlide26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notesSlides/notesSlide13.xml" ContentType="application/vnd.openxmlformats-officedocument.presentationml.notesSlide+xml"/>
  <Override PartName="/ppt/diagrams/layout4.xml" ContentType="application/vnd.openxmlformats-officedocument.drawingml.diagramLayout+xml"/>
  <Override PartName="/ppt/notesSlides/notesSlide22.xml" ContentType="application/vnd.openxmlformats-officedocument.presentationml.notesSlide+xml"/>
  <Override PartName="/ppt/diagrams/data7.xml" ContentType="application/vnd.openxmlformats-officedocument.drawingml.diagramData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diagrams/layout2.xml" ContentType="application/vnd.openxmlformats-officedocument.drawingml.diagramLayout+xml"/>
  <Override PartName="/ppt/notesSlides/notesSlide11.xml" ContentType="application/vnd.openxmlformats-officedocument.presentationml.notesSlide+xml"/>
  <Default Extension="gif" ContentType="image/gif"/>
  <Override PartName="/ppt/notesSlides/notesSlide20.xml" ContentType="application/vnd.openxmlformats-officedocument.presentationml.notesSlide+xml"/>
  <Override PartName="/ppt/diagrams/data5.xml" ContentType="application/vnd.openxmlformats-officedocument.drawingml.diagramData+xml"/>
  <Override PartName="/ppt/diagrams/colors7.xml" ContentType="application/vnd.openxmlformats-officedocument.drawingml.diagramColors+xml"/>
  <Override PartName="/ppt/notesSlides/notesSlide6.xml" ContentType="application/vnd.openxmlformats-officedocument.presentationml.notesSlide+xml"/>
  <Override PartName="/ppt/diagrams/data3.xml" ContentType="application/vnd.openxmlformats-officedocument.drawingml.diagramData+xml"/>
  <Override PartName="/ppt/diagrams/colors5.xml" ContentType="application/vnd.openxmlformats-officedocument.drawingml.diagramColors+xml"/>
  <Override PartName="/ppt/diagrams/drawing6.xml" ContentType="application/vnd.ms-office.drawingml.diagramDrawing+xml"/>
  <Override PartName="/ppt/slides/slide8.xml" ContentType="application/vnd.openxmlformats-officedocument.presentationml.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colors3.xml" ContentType="application/vnd.openxmlformats-officedocument.drawingml.diagramColors+xml"/>
  <Override PartName="/ppt/diagrams/drawing4.xml" ContentType="application/vnd.ms-office.drawingml.diagramDrawing+xml"/>
  <Override PartName="/ppt/diagrams/quickStyle6.xml" ContentType="application/vnd.openxmlformats-officedocument.drawingml.diagramStyl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diagrams/colors1.xml" ContentType="application/vnd.openxmlformats-officedocument.drawingml.diagramColors+xml"/>
  <Override PartName="/ppt/diagrams/quickStyle4.xml" ContentType="application/vnd.openxmlformats-officedocument.drawingml.diagramStyle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notesSlides/notesSlide18.xml" ContentType="application/vnd.openxmlformats-officedocument.presentationml.notesSlide+xml"/>
  <Default Extension="wmf" ContentType="image/x-wmf"/>
  <Default Extension="rels" ContentType="application/vnd.openxmlformats-package.relationships+xml"/>
  <Override PartName="/ppt/slides/slide23.xml" ContentType="application/vnd.openxmlformats-officedocument.presentationml.slide+xml"/>
  <Override PartName="/ppt/notesSlides/notesSlide25.xml" ContentType="application/vnd.openxmlformats-officedocument.presentationml.notesSlide+xml"/>
  <Override PartName="/ppt/diagrams/layout7.xml" ContentType="application/vnd.openxmlformats-officedocument.drawingml.diagram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6" r:id="rId1"/>
    <p:sldMasterId id="2147483894" r:id="rId2"/>
  </p:sldMasterIdLst>
  <p:notesMasterIdLst>
    <p:notesMasterId r:id="rId30"/>
  </p:notesMasterIdLst>
  <p:sldIdLst>
    <p:sldId id="319" r:id="rId3"/>
    <p:sldId id="348" r:id="rId4"/>
    <p:sldId id="271" r:id="rId5"/>
    <p:sldId id="314" r:id="rId6"/>
    <p:sldId id="349" r:id="rId7"/>
    <p:sldId id="344" r:id="rId8"/>
    <p:sldId id="339" r:id="rId9"/>
    <p:sldId id="353" r:id="rId10"/>
    <p:sldId id="341" r:id="rId11"/>
    <p:sldId id="354" r:id="rId12"/>
    <p:sldId id="355" r:id="rId13"/>
    <p:sldId id="358" r:id="rId14"/>
    <p:sldId id="357" r:id="rId15"/>
    <p:sldId id="359" r:id="rId16"/>
    <p:sldId id="360" r:id="rId17"/>
    <p:sldId id="361" r:id="rId18"/>
    <p:sldId id="362" r:id="rId19"/>
    <p:sldId id="345" r:id="rId20"/>
    <p:sldId id="328" r:id="rId21"/>
    <p:sldId id="315" r:id="rId22"/>
    <p:sldId id="333" r:id="rId23"/>
    <p:sldId id="302" r:id="rId24"/>
    <p:sldId id="363" r:id="rId25"/>
    <p:sldId id="364" r:id="rId26"/>
    <p:sldId id="365" r:id="rId27"/>
    <p:sldId id="368" r:id="rId28"/>
    <p:sldId id="367" r:id="rId29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Lucida Sans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Lucida Sans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Lucida Sans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Lucida Sans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Lucida Sans" pitchFamily="34" charset="0"/>
        <a:ea typeface="+mn-ea"/>
        <a:cs typeface="+mn-cs"/>
      </a:defRPr>
    </a:lvl5pPr>
    <a:lvl6pPr marL="2286000" algn="l" defTabSz="914400" rtl="0" eaLnBrk="1" latinLnBrk="0" hangingPunct="1">
      <a:defRPr b="1" kern="1200">
        <a:solidFill>
          <a:schemeClr val="tx1"/>
        </a:solidFill>
        <a:latin typeface="Lucida Sans" pitchFamily="34" charset="0"/>
        <a:ea typeface="+mn-ea"/>
        <a:cs typeface="+mn-cs"/>
      </a:defRPr>
    </a:lvl6pPr>
    <a:lvl7pPr marL="2743200" algn="l" defTabSz="914400" rtl="0" eaLnBrk="1" latinLnBrk="0" hangingPunct="1">
      <a:defRPr b="1" kern="1200">
        <a:solidFill>
          <a:schemeClr val="tx1"/>
        </a:solidFill>
        <a:latin typeface="Lucida Sans" pitchFamily="34" charset="0"/>
        <a:ea typeface="+mn-ea"/>
        <a:cs typeface="+mn-cs"/>
      </a:defRPr>
    </a:lvl7pPr>
    <a:lvl8pPr marL="3200400" algn="l" defTabSz="914400" rtl="0" eaLnBrk="1" latinLnBrk="0" hangingPunct="1">
      <a:defRPr b="1" kern="1200">
        <a:solidFill>
          <a:schemeClr val="tx1"/>
        </a:solidFill>
        <a:latin typeface="Lucida Sans" pitchFamily="34" charset="0"/>
        <a:ea typeface="+mn-ea"/>
        <a:cs typeface="+mn-cs"/>
      </a:defRPr>
    </a:lvl8pPr>
    <a:lvl9pPr marL="3657600" algn="l" defTabSz="914400" rtl="0" eaLnBrk="1" latinLnBrk="0" hangingPunct="1">
      <a:defRPr b="1" kern="1200">
        <a:solidFill>
          <a:schemeClr val="tx1"/>
        </a:solidFill>
        <a:latin typeface="Lucida Sans" pitchFamily="34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644" autoAdjust="0"/>
    <p:restoredTop sz="86477" autoAdjust="0"/>
  </p:normalViewPr>
  <p:slideViewPr>
    <p:cSldViewPr>
      <p:cViewPr>
        <p:scale>
          <a:sx n="100" d="100"/>
          <a:sy n="100" d="100"/>
        </p:scale>
        <p:origin x="-1962" y="-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394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notesMaster" Target="notesMasters/notesMaster1.xml"/></Relationships>
</file>

<file path=ppt/diagrams/_rels/data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gif"/><Relationship Id="rId1" Type="http://schemas.openxmlformats.org/officeDocument/2006/relationships/image" Target="../media/image37.gif"/></Relationships>
</file>

<file path=ppt/diagrams/_rels/drawing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gif"/><Relationship Id="rId1" Type="http://schemas.openxmlformats.org/officeDocument/2006/relationships/image" Target="../media/image37.gif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21EA611-A19A-4B67-9B10-54843DEC54AD}" type="doc">
      <dgm:prSet loTypeId="urn:microsoft.com/office/officeart/2005/8/layout/arrow2" loCatId="process" qsTypeId="urn:microsoft.com/office/officeart/2005/8/quickstyle/simple1" qsCatId="simple" csTypeId="urn:microsoft.com/office/officeart/2005/8/colors/accent1_2" csCatId="accent1" phldr="1"/>
      <dgm:spPr/>
    </dgm:pt>
    <dgm:pt modelId="{B8D253D6-6974-45FB-8CBE-BABFE0DC4844}">
      <dgm:prSet phldrT="[Text]"/>
      <dgm:spPr/>
      <dgm:t>
        <a:bodyPr/>
        <a:lstStyle/>
        <a:p>
          <a:r>
            <a:rPr lang="en-GB" dirty="0" smtClean="0"/>
            <a:t>July 2007</a:t>
          </a:r>
          <a:br>
            <a:rPr lang="en-GB" dirty="0" smtClean="0"/>
          </a:br>
          <a:r>
            <a:rPr lang="en-GB" dirty="0" smtClean="0"/>
            <a:t>Requirements &amp; Design</a:t>
          </a:r>
          <a:endParaRPr lang="en-GB" dirty="0"/>
        </a:p>
      </dgm:t>
    </dgm:pt>
    <dgm:pt modelId="{91FB7BB0-DA0F-4782-828D-481F07DA1406}" type="parTrans" cxnId="{D47AAEC3-5D6F-4B3B-BB96-FD632BD17520}">
      <dgm:prSet/>
      <dgm:spPr/>
      <dgm:t>
        <a:bodyPr/>
        <a:lstStyle/>
        <a:p>
          <a:endParaRPr lang="en-GB"/>
        </a:p>
      </dgm:t>
    </dgm:pt>
    <dgm:pt modelId="{3C5A6F3F-81E2-4371-891C-BA7620F8DA64}" type="sibTrans" cxnId="{D47AAEC3-5D6F-4B3B-BB96-FD632BD17520}">
      <dgm:prSet/>
      <dgm:spPr/>
      <dgm:t>
        <a:bodyPr/>
        <a:lstStyle/>
        <a:p>
          <a:endParaRPr lang="en-GB"/>
        </a:p>
      </dgm:t>
    </dgm:pt>
    <dgm:pt modelId="{D27F6784-EE8E-4C45-922A-2EF6B38390BD}">
      <dgm:prSet phldrT="[Text]"/>
      <dgm:spPr/>
      <dgm:t>
        <a:bodyPr/>
        <a:lstStyle/>
        <a:p>
          <a:r>
            <a:rPr lang="en-GB" dirty="0" smtClean="0"/>
            <a:t>April 2008</a:t>
          </a:r>
          <a:br>
            <a:rPr lang="en-GB" dirty="0" smtClean="0"/>
          </a:br>
          <a:r>
            <a:rPr lang="en-GB" dirty="0" smtClean="0"/>
            <a:t>V 1.0</a:t>
          </a:r>
          <a:br>
            <a:rPr lang="en-GB" dirty="0" smtClean="0"/>
          </a:br>
          <a:r>
            <a:rPr lang="en-GB" dirty="0" smtClean="0"/>
            <a:t>First instrument support</a:t>
          </a:r>
          <a:endParaRPr lang="en-GB" dirty="0"/>
        </a:p>
      </dgm:t>
    </dgm:pt>
    <dgm:pt modelId="{EC941137-716D-42FF-BB3D-7E1D245EBA6E}" type="parTrans" cxnId="{95EEDA07-5F00-4E8B-814C-1F626D566CBB}">
      <dgm:prSet/>
      <dgm:spPr/>
      <dgm:t>
        <a:bodyPr/>
        <a:lstStyle/>
        <a:p>
          <a:endParaRPr lang="en-GB"/>
        </a:p>
      </dgm:t>
    </dgm:pt>
    <dgm:pt modelId="{CB4AA9AC-261A-46FB-A249-FED0D3AA70A2}" type="sibTrans" cxnId="{95EEDA07-5F00-4E8B-814C-1F626D566CBB}">
      <dgm:prSet/>
      <dgm:spPr/>
      <dgm:t>
        <a:bodyPr/>
        <a:lstStyle/>
        <a:p>
          <a:endParaRPr lang="en-GB"/>
        </a:p>
      </dgm:t>
    </dgm:pt>
    <dgm:pt modelId="{72EB4D76-EF9B-471F-AB6C-6B0F63F3F014}">
      <dgm:prSet phldrT="[Text]"/>
      <dgm:spPr/>
      <dgm:t>
        <a:bodyPr/>
        <a:lstStyle/>
        <a:p>
          <a:r>
            <a:rPr lang="en-GB" dirty="0" smtClean="0"/>
            <a:t>Feb 2010</a:t>
          </a:r>
          <a:br>
            <a:rPr lang="en-GB" dirty="0" smtClean="0"/>
          </a:br>
          <a:r>
            <a:rPr lang="en-GB" dirty="0" smtClean="0"/>
            <a:t>V1.1</a:t>
          </a:r>
          <a:br>
            <a:rPr lang="en-GB" dirty="0" smtClean="0"/>
          </a:br>
          <a:r>
            <a:rPr lang="en-GB" dirty="0" smtClean="0"/>
            <a:t>Support multiple techniques</a:t>
          </a:r>
          <a:endParaRPr lang="en-GB" dirty="0"/>
        </a:p>
      </dgm:t>
    </dgm:pt>
    <dgm:pt modelId="{9F4A4A5B-BA72-493C-B2FE-8D56287D1927}" type="parTrans" cxnId="{4DC2DF09-B10C-4631-959C-EBDAA6658B0F}">
      <dgm:prSet/>
      <dgm:spPr/>
      <dgm:t>
        <a:bodyPr/>
        <a:lstStyle/>
        <a:p>
          <a:endParaRPr lang="en-GB"/>
        </a:p>
      </dgm:t>
    </dgm:pt>
    <dgm:pt modelId="{E59044A5-CDEE-4CAA-B9A8-D491103D8DC6}" type="sibTrans" cxnId="{4DC2DF09-B10C-4631-959C-EBDAA6658B0F}">
      <dgm:prSet/>
      <dgm:spPr/>
      <dgm:t>
        <a:bodyPr/>
        <a:lstStyle/>
        <a:p>
          <a:endParaRPr lang="en-GB"/>
        </a:p>
      </dgm:t>
    </dgm:pt>
    <dgm:pt modelId="{6E86D186-3009-41A4-8482-8738EF0D8667}">
      <dgm:prSet phldrT="[Text]"/>
      <dgm:spPr/>
      <dgm:t>
        <a:bodyPr/>
        <a:lstStyle/>
        <a:p>
          <a:r>
            <a:rPr lang="en-GB" dirty="0" smtClean="0"/>
            <a:t>April 2010</a:t>
          </a:r>
          <a:br>
            <a:rPr lang="en-GB" dirty="0" smtClean="0"/>
          </a:br>
          <a:r>
            <a:rPr lang="en-GB" dirty="0" smtClean="0"/>
            <a:t>Collaboration with SNS &amp; HFIR</a:t>
          </a:r>
          <a:endParaRPr lang="en-GB" dirty="0"/>
        </a:p>
      </dgm:t>
    </dgm:pt>
    <dgm:pt modelId="{FDBC3144-C453-4C4A-8FDD-55B65FD3291D}" type="parTrans" cxnId="{5662E667-519B-408B-A9A3-58630C295802}">
      <dgm:prSet/>
      <dgm:spPr/>
      <dgm:t>
        <a:bodyPr/>
        <a:lstStyle/>
        <a:p>
          <a:endParaRPr lang="en-GB"/>
        </a:p>
      </dgm:t>
    </dgm:pt>
    <dgm:pt modelId="{E043F992-4089-4AD5-B482-F0796F4571E5}" type="sibTrans" cxnId="{5662E667-519B-408B-A9A3-58630C295802}">
      <dgm:prSet/>
      <dgm:spPr/>
      <dgm:t>
        <a:bodyPr/>
        <a:lstStyle/>
        <a:p>
          <a:endParaRPr lang="en-GB"/>
        </a:p>
      </dgm:t>
    </dgm:pt>
    <dgm:pt modelId="{F6FB4B9E-AC45-49DF-9716-7B967ABC2443}">
      <dgm:prSet phldrT="[Text]"/>
      <dgm:spPr/>
      <dgm:t>
        <a:bodyPr/>
        <a:lstStyle/>
        <a:p>
          <a:r>
            <a:rPr lang="en-GB" dirty="0" smtClean="0"/>
            <a:t>Jan 2012</a:t>
          </a:r>
          <a:br>
            <a:rPr lang="en-GB" dirty="0" smtClean="0"/>
          </a:br>
          <a:r>
            <a:rPr lang="en-GB" dirty="0" smtClean="0"/>
            <a:t>V2.0</a:t>
          </a:r>
        </a:p>
        <a:p>
          <a:r>
            <a:rPr lang="en-GB" dirty="0" smtClean="0"/>
            <a:t>Scientist validated results. VATES integration</a:t>
          </a:r>
          <a:endParaRPr lang="en-GB" dirty="0"/>
        </a:p>
      </dgm:t>
    </dgm:pt>
    <dgm:pt modelId="{DB89C186-F5F8-4FD4-BFB8-E6E1A692E324}" type="parTrans" cxnId="{4920300A-867D-4ABF-8904-11395A53C168}">
      <dgm:prSet/>
      <dgm:spPr/>
      <dgm:t>
        <a:bodyPr/>
        <a:lstStyle/>
        <a:p>
          <a:endParaRPr lang="en-GB"/>
        </a:p>
      </dgm:t>
    </dgm:pt>
    <dgm:pt modelId="{3092065F-62F8-48F4-BFEA-DB795A96E41A}" type="sibTrans" cxnId="{4920300A-867D-4ABF-8904-11395A53C168}">
      <dgm:prSet/>
      <dgm:spPr/>
      <dgm:t>
        <a:bodyPr/>
        <a:lstStyle/>
        <a:p>
          <a:endParaRPr lang="en-GB"/>
        </a:p>
      </dgm:t>
    </dgm:pt>
    <dgm:pt modelId="{CCBECA63-84B9-4525-9882-B60ADD7341D1}" type="pres">
      <dgm:prSet presAssocID="{A21EA611-A19A-4B67-9B10-54843DEC54AD}" presName="arrowDiagram" presStyleCnt="0">
        <dgm:presLayoutVars>
          <dgm:chMax val="5"/>
          <dgm:dir/>
          <dgm:resizeHandles val="exact"/>
        </dgm:presLayoutVars>
      </dgm:prSet>
      <dgm:spPr/>
    </dgm:pt>
    <dgm:pt modelId="{91E198D4-0389-4796-A7D6-AC6ADD238316}" type="pres">
      <dgm:prSet presAssocID="{A21EA611-A19A-4B67-9B10-54843DEC54AD}" presName="arrow" presStyleLbl="bgShp" presStyleIdx="0" presStyleCnt="1"/>
      <dgm:spPr/>
    </dgm:pt>
    <dgm:pt modelId="{CA977622-5D5E-4C23-A6D4-08C373836E3E}" type="pres">
      <dgm:prSet presAssocID="{A21EA611-A19A-4B67-9B10-54843DEC54AD}" presName="arrowDiagram5" presStyleCnt="0"/>
      <dgm:spPr/>
    </dgm:pt>
    <dgm:pt modelId="{965268CF-F8DF-4C5B-A373-044412E06DF1}" type="pres">
      <dgm:prSet presAssocID="{B8D253D6-6974-45FB-8CBE-BABFE0DC4844}" presName="bullet5a" presStyleLbl="node1" presStyleIdx="0" presStyleCnt="5"/>
      <dgm:spPr/>
    </dgm:pt>
    <dgm:pt modelId="{84050A4C-F702-4021-B4AE-14BD765726A4}" type="pres">
      <dgm:prSet presAssocID="{B8D253D6-6974-45FB-8CBE-BABFE0DC4844}" presName="textBox5a" presStyleLbl="revTx" presStyleIdx="0" presStyleCnt="5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C42AEEE3-8A34-4615-B123-F892FCF68336}" type="pres">
      <dgm:prSet presAssocID="{D27F6784-EE8E-4C45-922A-2EF6B38390BD}" presName="bullet5b" presStyleLbl="node1" presStyleIdx="1" presStyleCnt="5"/>
      <dgm:spPr/>
    </dgm:pt>
    <dgm:pt modelId="{1DAD8E73-AC19-4537-B58E-387B32261134}" type="pres">
      <dgm:prSet presAssocID="{D27F6784-EE8E-4C45-922A-2EF6B38390BD}" presName="textBox5b" presStyleLbl="revTx" presStyleIdx="1" presStyleCnt="5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4832E1E8-C7FF-493D-8C56-FC852AF86BFC}" type="pres">
      <dgm:prSet presAssocID="{72EB4D76-EF9B-471F-AB6C-6B0F63F3F014}" presName="bullet5c" presStyleLbl="node1" presStyleIdx="2" presStyleCnt="5"/>
      <dgm:spPr/>
    </dgm:pt>
    <dgm:pt modelId="{A8B273A8-2ACD-48B1-AE98-345EA613BD9D}" type="pres">
      <dgm:prSet presAssocID="{72EB4D76-EF9B-471F-AB6C-6B0F63F3F014}" presName="textBox5c" presStyleLbl="revTx" presStyleIdx="2" presStyleCnt="5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D4DAA35A-7499-4F03-87EE-4E6056B2FE4D}" type="pres">
      <dgm:prSet presAssocID="{6E86D186-3009-41A4-8482-8738EF0D8667}" presName="bullet5d" presStyleLbl="node1" presStyleIdx="3" presStyleCnt="5"/>
      <dgm:spPr/>
    </dgm:pt>
    <dgm:pt modelId="{226EB3EC-9750-4101-B596-C935ECE33401}" type="pres">
      <dgm:prSet presAssocID="{6E86D186-3009-41A4-8482-8738EF0D8667}" presName="textBox5d" presStyleLbl="revTx" presStyleIdx="3" presStyleCnt="5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1F233371-A7D3-41E4-8E15-FFF54190165D}" type="pres">
      <dgm:prSet presAssocID="{F6FB4B9E-AC45-49DF-9716-7B967ABC2443}" presName="bullet5e" presStyleLbl="node1" presStyleIdx="4" presStyleCnt="5"/>
      <dgm:spPr/>
    </dgm:pt>
    <dgm:pt modelId="{81BF5929-4140-48B6-89E7-ACB805810F85}" type="pres">
      <dgm:prSet presAssocID="{F6FB4B9E-AC45-49DF-9716-7B967ABC2443}" presName="textBox5e" presStyleLbl="revTx" presStyleIdx="4" presStyleCnt="5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B50E0D97-DD34-422F-999C-0AC0DBC0D303}" type="presOf" srcId="{72EB4D76-EF9B-471F-AB6C-6B0F63F3F014}" destId="{A8B273A8-2ACD-48B1-AE98-345EA613BD9D}" srcOrd="0" destOrd="0" presId="urn:microsoft.com/office/officeart/2005/8/layout/arrow2"/>
    <dgm:cxn modelId="{ED74A1B4-723E-4EDC-B370-14B232E3FBF6}" type="presOf" srcId="{6E86D186-3009-41A4-8482-8738EF0D8667}" destId="{226EB3EC-9750-4101-B596-C935ECE33401}" srcOrd="0" destOrd="0" presId="urn:microsoft.com/office/officeart/2005/8/layout/arrow2"/>
    <dgm:cxn modelId="{90276C76-6C33-4A76-8A85-6DAF97F5A311}" type="presOf" srcId="{A21EA611-A19A-4B67-9B10-54843DEC54AD}" destId="{CCBECA63-84B9-4525-9882-B60ADD7341D1}" srcOrd="0" destOrd="0" presId="urn:microsoft.com/office/officeart/2005/8/layout/arrow2"/>
    <dgm:cxn modelId="{A569155D-3EF5-4BF7-A87B-D65A431C4C9A}" type="presOf" srcId="{F6FB4B9E-AC45-49DF-9716-7B967ABC2443}" destId="{81BF5929-4140-48B6-89E7-ACB805810F85}" srcOrd="0" destOrd="0" presId="urn:microsoft.com/office/officeart/2005/8/layout/arrow2"/>
    <dgm:cxn modelId="{3FC75C12-1796-46BA-874B-79981860EC17}" type="presOf" srcId="{D27F6784-EE8E-4C45-922A-2EF6B38390BD}" destId="{1DAD8E73-AC19-4537-B58E-387B32261134}" srcOrd="0" destOrd="0" presId="urn:microsoft.com/office/officeart/2005/8/layout/arrow2"/>
    <dgm:cxn modelId="{CDDFFBB9-9230-4210-BF96-0322EEF0BD49}" type="presOf" srcId="{B8D253D6-6974-45FB-8CBE-BABFE0DC4844}" destId="{84050A4C-F702-4021-B4AE-14BD765726A4}" srcOrd="0" destOrd="0" presId="urn:microsoft.com/office/officeart/2005/8/layout/arrow2"/>
    <dgm:cxn modelId="{4DC2DF09-B10C-4631-959C-EBDAA6658B0F}" srcId="{A21EA611-A19A-4B67-9B10-54843DEC54AD}" destId="{72EB4D76-EF9B-471F-AB6C-6B0F63F3F014}" srcOrd="2" destOrd="0" parTransId="{9F4A4A5B-BA72-493C-B2FE-8D56287D1927}" sibTransId="{E59044A5-CDEE-4CAA-B9A8-D491103D8DC6}"/>
    <dgm:cxn modelId="{95EEDA07-5F00-4E8B-814C-1F626D566CBB}" srcId="{A21EA611-A19A-4B67-9B10-54843DEC54AD}" destId="{D27F6784-EE8E-4C45-922A-2EF6B38390BD}" srcOrd="1" destOrd="0" parTransId="{EC941137-716D-42FF-BB3D-7E1D245EBA6E}" sibTransId="{CB4AA9AC-261A-46FB-A249-FED0D3AA70A2}"/>
    <dgm:cxn modelId="{D47AAEC3-5D6F-4B3B-BB96-FD632BD17520}" srcId="{A21EA611-A19A-4B67-9B10-54843DEC54AD}" destId="{B8D253D6-6974-45FB-8CBE-BABFE0DC4844}" srcOrd="0" destOrd="0" parTransId="{91FB7BB0-DA0F-4782-828D-481F07DA1406}" sibTransId="{3C5A6F3F-81E2-4371-891C-BA7620F8DA64}"/>
    <dgm:cxn modelId="{5662E667-519B-408B-A9A3-58630C295802}" srcId="{A21EA611-A19A-4B67-9B10-54843DEC54AD}" destId="{6E86D186-3009-41A4-8482-8738EF0D8667}" srcOrd="3" destOrd="0" parTransId="{FDBC3144-C453-4C4A-8FDD-55B65FD3291D}" sibTransId="{E043F992-4089-4AD5-B482-F0796F4571E5}"/>
    <dgm:cxn modelId="{4920300A-867D-4ABF-8904-11395A53C168}" srcId="{A21EA611-A19A-4B67-9B10-54843DEC54AD}" destId="{F6FB4B9E-AC45-49DF-9716-7B967ABC2443}" srcOrd="4" destOrd="0" parTransId="{DB89C186-F5F8-4FD4-BFB8-E6E1A692E324}" sibTransId="{3092065F-62F8-48F4-BFEA-DB795A96E41A}"/>
    <dgm:cxn modelId="{285B632B-DBA8-447D-AF18-15D73A4A2F39}" type="presParOf" srcId="{CCBECA63-84B9-4525-9882-B60ADD7341D1}" destId="{91E198D4-0389-4796-A7D6-AC6ADD238316}" srcOrd="0" destOrd="0" presId="urn:microsoft.com/office/officeart/2005/8/layout/arrow2"/>
    <dgm:cxn modelId="{0658F5B1-F27F-463D-9D5E-B9BFB2C4E1FC}" type="presParOf" srcId="{CCBECA63-84B9-4525-9882-B60ADD7341D1}" destId="{CA977622-5D5E-4C23-A6D4-08C373836E3E}" srcOrd="1" destOrd="0" presId="urn:microsoft.com/office/officeart/2005/8/layout/arrow2"/>
    <dgm:cxn modelId="{1B5E23F0-577A-4D50-9D40-D738EAA902FD}" type="presParOf" srcId="{CA977622-5D5E-4C23-A6D4-08C373836E3E}" destId="{965268CF-F8DF-4C5B-A373-044412E06DF1}" srcOrd="0" destOrd="0" presId="urn:microsoft.com/office/officeart/2005/8/layout/arrow2"/>
    <dgm:cxn modelId="{1BF3EA8D-F8E7-4624-8430-FCF142BD99AD}" type="presParOf" srcId="{CA977622-5D5E-4C23-A6D4-08C373836E3E}" destId="{84050A4C-F702-4021-B4AE-14BD765726A4}" srcOrd="1" destOrd="0" presId="urn:microsoft.com/office/officeart/2005/8/layout/arrow2"/>
    <dgm:cxn modelId="{BA986550-7AA7-4507-B977-9F9F32F68999}" type="presParOf" srcId="{CA977622-5D5E-4C23-A6D4-08C373836E3E}" destId="{C42AEEE3-8A34-4615-B123-F892FCF68336}" srcOrd="2" destOrd="0" presId="urn:microsoft.com/office/officeart/2005/8/layout/arrow2"/>
    <dgm:cxn modelId="{7D05FB28-5CCF-4DB3-BF18-B11D62B66DEC}" type="presParOf" srcId="{CA977622-5D5E-4C23-A6D4-08C373836E3E}" destId="{1DAD8E73-AC19-4537-B58E-387B32261134}" srcOrd="3" destOrd="0" presId="urn:microsoft.com/office/officeart/2005/8/layout/arrow2"/>
    <dgm:cxn modelId="{FA2E5598-A3FC-4570-BBC0-2AA9A66E1FBC}" type="presParOf" srcId="{CA977622-5D5E-4C23-A6D4-08C373836E3E}" destId="{4832E1E8-C7FF-493D-8C56-FC852AF86BFC}" srcOrd="4" destOrd="0" presId="urn:microsoft.com/office/officeart/2005/8/layout/arrow2"/>
    <dgm:cxn modelId="{2DC69BD2-4491-49D5-A8D9-69C631F1482E}" type="presParOf" srcId="{CA977622-5D5E-4C23-A6D4-08C373836E3E}" destId="{A8B273A8-2ACD-48B1-AE98-345EA613BD9D}" srcOrd="5" destOrd="0" presId="urn:microsoft.com/office/officeart/2005/8/layout/arrow2"/>
    <dgm:cxn modelId="{9414A241-6694-43E7-ABBD-B55EA7407A2A}" type="presParOf" srcId="{CA977622-5D5E-4C23-A6D4-08C373836E3E}" destId="{D4DAA35A-7499-4F03-87EE-4E6056B2FE4D}" srcOrd="6" destOrd="0" presId="urn:microsoft.com/office/officeart/2005/8/layout/arrow2"/>
    <dgm:cxn modelId="{63FBED9E-940E-432B-811D-4CAD2429F507}" type="presParOf" srcId="{CA977622-5D5E-4C23-A6D4-08C373836E3E}" destId="{226EB3EC-9750-4101-B596-C935ECE33401}" srcOrd="7" destOrd="0" presId="urn:microsoft.com/office/officeart/2005/8/layout/arrow2"/>
    <dgm:cxn modelId="{9963960B-1362-4229-B2C0-7D6967AAC10F}" type="presParOf" srcId="{CA977622-5D5E-4C23-A6D4-08C373836E3E}" destId="{1F233371-A7D3-41E4-8E15-FFF54190165D}" srcOrd="8" destOrd="0" presId="urn:microsoft.com/office/officeart/2005/8/layout/arrow2"/>
    <dgm:cxn modelId="{892F5C85-EA07-448D-A1AE-13F7C2905808}" type="presParOf" srcId="{CA977622-5D5E-4C23-A6D4-08C373836E3E}" destId="{81BF5929-4140-48B6-89E7-ACB805810F85}" srcOrd="9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1640BDE-C31B-4980-8F82-FD0AF42D0A19}" type="doc">
      <dgm:prSet loTypeId="urn:microsoft.com/office/officeart/2005/8/layout/hierarchy4" loCatId="relationship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CD9DB930-68C9-413D-8CD2-317F9286BE00}">
      <dgm:prSet phldrT="[Text]">
        <dgm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GB" dirty="0" smtClean="0"/>
            <a:t>Algorithm Dialogs</a:t>
          </a:r>
          <a:br>
            <a:rPr lang="en-GB" dirty="0" smtClean="0"/>
          </a:br>
          <a:r>
            <a:rPr lang="en-GB" dirty="0" smtClean="0"/>
            <a:t>Custom Interfaces</a:t>
          </a:r>
          <a:br>
            <a:rPr lang="en-GB" dirty="0" smtClean="0"/>
          </a:br>
          <a:r>
            <a:rPr lang="en-GB" dirty="0" smtClean="0"/>
            <a:t>Custom Menus</a:t>
          </a:r>
          <a:endParaRPr lang="en-GB" dirty="0"/>
        </a:p>
      </dgm:t>
    </dgm:pt>
    <dgm:pt modelId="{68D0A2CD-5850-48C8-9773-ED4891512EA2}" type="parTrans" cxnId="{A2FBD364-ACFE-4288-AC8D-73B5C52ACA82}">
      <dgm:prSet/>
      <dgm:spPr/>
      <dgm:t>
        <a:bodyPr/>
        <a:lstStyle/>
        <a:p>
          <a:endParaRPr lang="en-GB"/>
        </a:p>
      </dgm:t>
    </dgm:pt>
    <dgm:pt modelId="{ABCBE327-8103-4047-8376-15070F0B9A4E}" type="sibTrans" cxnId="{A2FBD364-ACFE-4288-AC8D-73B5C52ACA82}">
      <dgm:prSet/>
      <dgm:spPr/>
      <dgm:t>
        <a:bodyPr/>
        <a:lstStyle/>
        <a:p>
          <a:endParaRPr lang="en-GB"/>
        </a:p>
      </dgm:t>
    </dgm:pt>
    <dgm:pt modelId="{1C1A3FB8-04D1-4F7D-900C-5C6197980F5D}">
      <dgm:prSet phldrT="[Text]"/>
      <dgm:spPr>
        <a:gradFill flip="none" rotWithShape="0">
          <a:gsLst>
            <a:gs pos="0">
              <a:schemeClr val="accent1">
                <a:lumMod val="50000"/>
                <a:shade val="30000"/>
                <a:satMod val="115000"/>
              </a:schemeClr>
            </a:gs>
            <a:gs pos="50000">
              <a:schemeClr val="accent1">
                <a:lumMod val="50000"/>
                <a:shade val="67500"/>
                <a:satMod val="115000"/>
              </a:schemeClr>
            </a:gs>
            <a:gs pos="100000">
              <a:schemeClr val="accent1">
                <a:lumMod val="50000"/>
                <a:shade val="100000"/>
                <a:satMod val="115000"/>
              </a:schemeClr>
            </a:gs>
          </a:gsLst>
          <a:lin ang="16200000" scaled="1"/>
          <a:tileRect/>
        </a:gradFill>
      </dgm:spPr>
      <dgm:t>
        <a:bodyPr/>
        <a:lstStyle/>
        <a:p>
          <a:r>
            <a:rPr lang="en-GB" dirty="0" smtClean="0"/>
            <a:t>Python scripts &amp; libraries</a:t>
          </a:r>
        </a:p>
        <a:p>
          <a:r>
            <a:rPr lang="en-GB" dirty="0" smtClean="0"/>
            <a:t>Workflow Algorithms</a:t>
          </a:r>
        </a:p>
        <a:p>
          <a:r>
            <a:rPr lang="en-GB" dirty="0" smtClean="0"/>
            <a:t>Algorithms</a:t>
          </a:r>
          <a:endParaRPr lang="en-GB" dirty="0"/>
        </a:p>
      </dgm:t>
    </dgm:pt>
    <dgm:pt modelId="{8F373124-B9F4-4BD5-AD90-A161CEFAD183}" type="parTrans" cxnId="{EF1A5834-DCD4-43F0-8B67-17DB9BE663A9}">
      <dgm:prSet/>
      <dgm:spPr/>
      <dgm:t>
        <a:bodyPr/>
        <a:lstStyle/>
        <a:p>
          <a:endParaRPr lang="en-GB"/>
        </a:p>
      </dgm:t>
    </dgm:pt>
    <dgm:pt modelId="{DD9D6C94-0BEF-42AA-97AE-BE12CA94BC1F}" type="sibTrans" cxnId="{EF1A5834-DCD4-43F0-8B67-17DB9BE663A9}">
      <dgm:prSet/>
      <dgm:spPr/>
      <dgm:t>
        <a:bodyPr/>
        <a:lstStyle/>
        <a:p>
          <a:endParaRPr lang="en-GB"/>
        </a:p>
      </dgm:t>
    </dgm:pt>
    <dgm:pt modelId="{7EA90CDF-47C7-47B9-91CF-BB62DC820BB0}">
      <dgm:prSet phldrT="[Text]"/>
      <dgm:spPr>
        <a:gradFill flip="none" rotWithShape="0">
          <a:gsLst>
            <a:gs pos="0">
              <a:schemeClr val="accent1">
                <a:lumMod val="50000"/>
                <a:shade val="30000"/>
                <a:satMod val="115000"/>
              </a:schemeClr>
            </a:gs>
            <a:gs pos="50000">
              <a:schemeClr val="accent1">
                <a:lumMod val="50000"/>
                <a:shade val="67500"/>
                <a:satMod val="115000"/>
              </a:schemeClr>
            </a:gs>
            <a:gs pos="100000">
              <a:schemeClr val="accent1">
                <a:lumMod val="50000"/>
                <a:shade val="100000"/>
                <a:satMod val="115000"/>
              </a:schemeClr>
            </a:gs>
          </a:gsLst>
          <a:lin ang="16200000" scaled="1"/>
          <a:tileRect/>
        </a:gradFill>
      </dgm:spPr>
      <dgm:t>
        <a:bodyPr/>
        <a:lstStyle/>
        <a:p>
          <a:r>
            <a:rPr lang="en-GB" dirty="0" smtClean="0"/>
            <a:t>Unit Conversions</a:t>
          </a:r>
          <a:endParaRPr lang="en-GB" dirty="0"/>
        </a:p>
      </dgm:t>
    </dgm:pt>
    <dgm:pt modelId="{A6A5E4AF-D774-4781-93F1-BE5DAB783F72}" type="parTrans" cxnId="{0735BE5D-4B4C-4684-9446-8EAC22485C0C}">
      <dgm:prSet/>
      <dgm:spPr/>
      <dgm:t>
        <a:bodyPr/>
        <a:lstStyle/>
        <a:p>
          <a:endParaRPr lang="en-GB"/>
        </a:p>
      </dgm:t>
    </dgm:pt>
    <dgm:pt modelId="{1E37BDDD-4B88-472A-A71D-F092FD351EF3}" type="sibTrans" cxnId="{0735BE5D-4B4C-4684-9446-8EAC22485C0C}">
      <dgm:prSet/>
      <dgm:spPr/>
      <dgm:t>
        <a:bodyPr/>
        <a:lstStyle/>
        <a:p>
          <a:endParaRPr lang="en-GB"/>
        </a:p>
      </dgm:t>
    </dgm:pt>
    <dgm:pt modelId="{88F232EF-CABB-4D65-8D7E-01000CB55B1E}">
      <dgm:prSet phldrT="[Text]"/>
      <dgm:spPr>
        <a:gradFill flip="none" rotWithShape="0">
          <a:gsLst>
            <a:gs pos="0">
              <a:schemeClr val="accent6">
                <a:lumMod val="40000"/>
                <a:lumOff val="60000"/>
                <a:shade val="30000"/>
                <a:satMod val="115000"/>
              </a:schemeClr>
            </a:gs>
            <a:gs pos="50000">
              <a:schemeClr val="accent6">
                <a:lumMod val="40000"/>
                <a:lumOff val="60000"/>
                <a:shade val="67500"/>
                <a:satMod val="115000"/>
              </a:schemeClr>
            </a:gs>
            <a:gs pos="100000">
              <a:schemeClr val="accent6">
                <a:lumMod val="40000"/>
                <a:lumOff val="60000"/>
                <a:shade val="100000"/>
                <a:satMod val="115000"/>
              </a:schemeClr>
            </a:gs>
          </a:gsLst>
          <a:lin ang="16200000" scaled="1"/>
          <a:tileRect/>
        </a:gradFill>
      </dgm:spPr>
      <dgm:t>
        <a:bodyPr/>
        <a:lstStyle/>
        <a:p>
          <a:r>
            <a:rPr lang="en-GB" dirty="0" smtClean="0"/>
            <a:t>Fit Functions</a:t>
          </a:r>
          <a:br>
            <a:rPr lang="en-GB" dirty="0" smtClean="0"/>
          </a:br>
          <a:r>
            <a:rPr lang="en-GB" dirty="0" smtClean="0"/>
            <a:t>Cost Models</a:t>
          </a:r>
          <a:br>
            <a:rPr lang="en-GB" dirty="0" smtClean="0"/>
          </a:br>
          <a:r>
            <a:rPr lang="en-GB" dirty="0" smtClean="0"/>
            <a:t>Constraints</a:t>
          </a:r>
          <a:br>
            <a:rPr lang="en-GB" dirty="0" smtClean="0"/>
          </a:br>
          <a:r>
            <a:rPr lang="en-GB" dirty="0" err="1" smtClean="0"/>
            <a:t>Minimizer</a:t>
          </a:r>
          <a:endParaRPr lang="en-GB" dirty="0"/>
        </a:p>
      </dgm:t>
    </dgm:pt>
    <dgm:pt modelId="{F12A6FC6-D639-4A10-B5D4-D26D202648D0}" type="parTrans" cxnId="{8DCB6BD5-360E-40E1-B299-6971558D7879}">
      <dgm:prSet/>
      <dgm:spPr/>
      <dgm:t>
        <a:bodyPr/>
        <a:lstStyle/>
        <a:p>
          <a:endParaRPr lang="en-GB"/>
        </a:p>
      </dgm:t>
    </dgm:pt>
    <dgm:pt modelId="{ECCE57B6-A2EF-4AC7-8AD1-F24FCDA96353}" type="sibTrans" cxnId="{8DCB6BD5-360E-40E1-B299-6971558D7879}">
      <dgm:prSet/>
      <dgm:spPr/>
      <dgm:t>
        <a:bodyPr/>
        <a:lstStyle/>
        <a:p>
          <a:endParaRPr lang="en-GB"/>
        </a:p>
      </dgm:t>
    </dgm:pt>
    <dgm:pt modelId="{08D55A82-BA13-40C3-A2F6-808B732DBE3E}">
      <dgm:prSet phldrT="[Text]">
        <dgm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dgm:style>
      </dgm:prSet>
      <dgm:spPr>
        <a:gradFill flip="none" rotWithShape="0">
          <a:gsLst>
            <a:gs pos="0">
              <a:schemeClr val="accent3">
                <a:lumMod val="75000"/>
                <a:shade val="30000"/>
                <a:satMod val="115000"/>
              </a:schemeClr>
            </a:gs>
            <a:gs pos="50000">
              <a:schemeClr val="accent3">
                <a:lumMod val="75000"/>
                <a:shade val="67500"/>
                <a:satMod val="115000"/>
              </a:schemeClr>
            </a:gs>
            <a:gs pos="100000">
              <a:schemeClr val="accent3">
                <a:lumMod val="75000"/>
                <a:shade val="100000"/>
                <a:satMod val="115000"/>
              </a:schemeClr>
            </a:gs>
          </a:gsLst>
          <a:lin ang="16200000" scaled="1"/>
          <a:tileRect/>
        </a:gradFill>
      </dgm:spPr>
      <dgm:t>
        <a:bodyPr/>
        <a:lstStyle/>
        <a:p>
          <a:r>
            <a:rPr lang="en-GB" dirty="0" smtClean="0"/>
            <a:t>Workspaces</a:t>
          </a:r>
          <a:endParaRPr lang="en-GB" dirty="0"/>
        </a:p>
      </dgm:t>
    </dgm:pt>
    <dgm:pt modelId="{47C9A471-C102-42C8-9F4C-E75E1A217AD9}" type="parTrans" cxnId="{AA421EA1-0ECE-4EDE-9862-9107E9F16A48}">
      <dgm:prSet/>
      <dgm:spPr/>
      <dgm:t>
        <a:bodyPr/>
        <a:lstStyle/>
        <a:p>
          <a:endParaRPr lang="en-GB"/>
        </a:p>
      </dgm:t>
    </dgm:pt>
    <dgm:pt modelId="{2BBD5C8D-B6AB-45B1-9CDB-943853943DE2}" type="sibTrans" cxnId="{AA421EA1-0ECE-4EDE-9862-9107E9F16A48}">
      <dgm:prSet/>
      <dgm:spPr/>
      <dgm:t>
        <a:bodyPr/>
        <a:lstStyle/>
        <a:p>
          <a:endParaRPr lang="en-GB"/>
        </a:p>
      </dgm:t>
    </dgm:pt>
    <dgm:pt modelId="{3DC4AFAC-DF78-49C3-A43F-2ADB1DF42C68}">
      <dgm:prSet phldrT="[Text]"/>
      <dgm:spPr>
        <a:gradFill flip="none" rotWithShape="0">
          <a:gsLst>
            <a:gs pos="0">
              <a:srgbClr val="00B050">
                <a:shade val="30000"/>
                <a:satMod val="115000"/>
              </a:srgbClr>
            </a:gs>
            <a:gs pos="50000">
              <a:srgbClr val="00B050">
                <a:shade val="67500"/>
                <a:satMod val="115000"/>
              </a:srgbClr>
            </a:gs>
            <a:gs pos="100000">
              <a:srgbClr val="00B050">
                <a:shade val="100000"/>
                <a:satMod val="115000"/>
              </a:srgbClr>
            </a:gs>
          </a:gsLst>
          <a:lin ang="16200000" scaled="1"/>
          <a:tileRect/>
        </a:gradFill>
      </dgm:spPr>
      <dgm:t>
        <a:bodyPr/>
        <a:lstStyle/>
        <a:p>
          <a:r>
            <a:rPr lang="en-GB" dirty="0" smtClean="0"/>
            <a:t>Archive Searching</a:t>
          </a:r>
          <a:br>
            <a:rPr lang="en-GB" dirty="0" smtClean="0"/>
          </a:br>
          <a:r>
            <a:rPr lang="en-GB" dirty="0" err="1" smtClean="0"/>
            <a:t>LiveData</a:t>
          </a:r>
          <a:r>
            <a:rPr lang="en-GB" dirty="0" smtClean="0"/>
            <a:t> Listeners</a:t>
          </a:r>
          <a:br>
            <a:rPr lang="en-GB" dirty="0" smtClean="0"/>
          </a:br>
          <a:r>
            <a:rPr lang="en-GB" dirty="0" smtClean="0"/>
            <a:t>Data </a:t>
          </a:r>
          <a:r>
            <a:rPr lang="en-GB" dirty="0" err="1" smtClean="0"/>
            <a:t>Catalogs</a:t>
          </a:r>
          <a:endParaRPr lang="en-GB" dirty="0"/>
        </a:p>
      </dgm:t>
    </dgm:pt>
    <dgm:pt modelId="{44EC7277-F681-4A2D-BC90-31854ABF8BCB}" type="parTrans" cxnId="{5AB09813-67AE-42A3-ABED-3246AB531772}">
      <dgm:prSet/>
      <dgm:spPr/>
      <dgm:t>
        <a:bodyPr/>
        <a:lstStyle/>
        <a:p>
          <a:endParaRPr lang="en-GB"/>
        </a:p>
      </dgm:t>
    </dgm:pt>
    <dgm:pt modelId="{FAC6086E-FA05-42FE-A3FE-FD6C7DA80F87}" type="sibTrans" cxnId="{5AB09813-67AE-42A3-ABED-3246AB531772}">
      <dgm:prSet/>
      <dgm:spPr/>
      <dgm:t>
        <a:bodyPr/>
        <a:lstStyle/>
        <a:p>
          <a:endParaRPr lang="en-GB"/>
        </a:p>
      </dgm:t>
    </dgm:pt>
    <dgm:pt modelId="{9C8D0EC4-463C-4AB2-87E1-81EB11A4E712}">
      <dgm:prSet phldrT="[Text]">
        <dgm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dgm:style>
      </dgm:prSet>
      <dgm:spPr>
        <a:gradFill flip="none" rotWithShape="0">
          <a:gsLst>
            <a:gs pos="0">
              <a:schemeClr val="bg2">
                <a:lumMod val="50000"/>
                <a:shade val="30000"/>
                <a:satMod val="115000"/>
              </a:schemeClr>
            </a:gs>
            <a:gs pos="50000">
              <a:schemeClr val="bg2">
                <a:lumMod val="50000"/>
                <a:shade val="67500"/>
                <a:satMod val="115000"/>
              </a:schemeClr>
            </a:gs>
            <a:gs pos="100000">
              <a:schemeClr val="bg2">
                <a:lumMod val="50000"/>
                <a:shade val="100000"/>
                <a:satMod val="115000"/>
              </a:schemeClr>
            </a:gs>
          </a:gsLst>
          <a:lin ang="16200000" scaled="1"/>
          <a:tileRect/>
        </a:gradFill>
      </dgm:spPr>
      <dgm:t>
        <a:bodyPr/>
        <a:lstStyle/>
        <a:p>
          <a:r>
            <a:rPr lang="en-GB" dirty="0" smtClean="0"/>
            <a:t>GUI</a:t>
          </a:r>
          <a:endParaRPr lang="en-GB" dirty="0"/>
        </a:p>
      </dgm:t>
    </dgm:pt>
    <dgm:pt modelId="{A6BC0ED1-90B3-47CD-8CFB-B20672979705}" type="parTrans" cxnId="{DB7F0C51-6817-4936-80B9-EF90DCF4BB06}">
      <dgm:prSet/>
      <dgm:spPr/>
      <dgm:t>
        <a:bodyPr/>
        <a:lstStyle/>
        <a:p>
          <a:endParaRPr lang="en-GB"/>
        </a:p>
      </dgm:t>
    </dgm:pt>
    <dgm:pt modelId="{87E6480E-7D3B-4D25-901D-9AECCE6F571C}" type="sibTrans" cxnId="{DB7F0C51-6817-4936-80B9-EF90DCF4BB06}">
      <dgm:prSet/>
      <dgm:spPr/>
      <dgm:t>
        <a:bodyPr/>
        <a:lstStyle/>
        <a:p>
          <a:endParaRPr lang="en-GB"/>
        </a:p>
      </dgm:t>
    </dgm:pt>
    <dgm:pt modelId="{C6FF4F03-3ECE-4DFB-9CE7-24C05603E582}">
      <dgm:prSet phldrT="[Text]">
        <dgm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dgm:style>
      </dgm:prSet>
      <dgm:spPr>
        <a:gradFill flip="none" rotWithShape="0">
          <a:gsLst>
            <a:gs pos="0">
              <a:schemeClr val="bg2">
                <a:lumMod val="50000"/>
                <a:shade val="30000"/>
                <a:satMod val="115000"/>
              </a:schemeClr>
            </a:gs>
            <a:gs pos="50000">
              <a:schemeClr val="bg2">
                <a:lumMod val="50000"/>
                <a:shade val="67500"/>
                <a:satMod val="115000"/>
              </a:schemeClr>
            </a:gs>
            <a:gs pos="100000">
              <a:schemeClr val="bg2">
                <a:lumMod val="50000"/>
                <a:shade val="100000"/>
                <a:satMod val="115000"/>
              </a:schemeClr>
            </a:gs>
          </a:gsLst>
          <a:lin ang="16200000" scaled="1"/>
          <a:tileRect/>
        </a:gradFill>
      </dgm:spPr>
      <dgm:t>
        <a:bodyPr/>
        <a:lstStyle/>
        <a:p>
          <a:r>
            <a:rPr lang="en-GB" dirty="0" smtClean="0"/>
            <a:t>Framework</a:t>
          </a:r>
          <a:endParaRPr lang="en-GB" dirty="0"/>
        </a:p>
      </dgm:t>
    </dgm:pt>
    <dgm:pt modelId="{5A23C114-ABE2-45B1-A57B-88566AD6A226}" type="parTrans" cxnId="{20C186C3-26D2-44D4-861B-53E516EED45D}">
      <dgm:prSet/>
      <dgm:spPr/>
      <dgm:t>
        <a:bodyPr/>
        <a:lstStyle/>
        <a:p>
          <a:endParaRPr lang="en-GB"/>
        </a:p>
      </dgm:t>
    </dgm:pt>
    <dgm:pt modelId="{A668B125-8F73-464D-A5FE-5246A476D7EB}" type="sibTrans" cxnId="{20C186C3-26D2-44D4-861B-53E516EED45D}">
      <dgm:prSet/>
      <dgm:spPr/>
      <dgm:t>
        <a:bodyPr/>
        <a:lstStyle/>
        <a:p>
          <a:endParaRPr lang="en-GB"/>
        </a:p>
      </dgm:t>
    </dgm:pt>
    <dgm:pt modelId="{5273B896-91DB-46E8-8E1D-EA91FBC04F76}">
      <dgm:prSet phldrT="[Text]">
        <dgm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dgm:style>
      </dgm:prSet>
      <dgm:spPr>
        <a:gradFill flip="none" rotWithShape="0">
          <a:gsLst>
            <a:gs pos="0">
              <a:schemeClr val="bg2">
                <a:lumMod val="50000"/>
                <a:shade val="30000"/>
                <a:satMod val="115000"/>
              </a:schemeClr>
            </a:gs>
            <a:gs pos="50000">
              <a:schemeClr val="bg2">
                <a:lumMod val="50000"/>
                <a:shade val="67500"/>
                <a:satMod val="115000"/>
              </a:schemeClr>
            </a:gs>
            <a:gs pos="100000">
              <a:schemeClr val="bg2">
                <a:lumMod val="50000"/>
                <a:shade val="100000"/>
                <a:satMod val="115000"/>
              </a:schemeClr>
            </a:gs>
          </a:gsLst>
          <a:lin ang="16200000" scaled="1"/>
          <a:tileRect/>
        </a:gradFill>
      </dgm:spPr>
      <dgm:t>
        <a:bodyPr/>
        <a:lstStyle/>
        <a:p>
          <a:r>
            <a:rPr lang="en-GB" dirty="0" smtClean="0"/>
            <a:t>Utility</a:t>
          </a:r>
          <a:endParaRPr lang="en-GB" dirty="0"/>
        </a:p>
      </dgm:t>
    </dgm:pt>
    <dgm:pt modelId="{833BA169-7D94-4553-8F4B-81A4675A7737}" type="parTrans" cxnId="{0CCAA3BA-9C58-4B00-920A-5329C229471D}">
      <dgm:prSet/>
      <dgm:spPr/>
      <dgm:t>
        <a:bodyPr/>
        <a:lstStyle/>
        <a:p>
          <a:endParaRPr lang="en-GB"/>
        </a:p>
      </dgm:t>
    </dgm:pt>
    <dgm:pt modelId="{45FA6131-C235-46EC-8D91-F05CD05D50F6}" type="sibTrans" cxnId="{0CCAA3BA-9C58-4B00-920A-5329C229471D}">
      <dgm:prSet/>
      <dgm:spPr/>
      <dgm:t>
        <a:bodyPr/>
        <a:lstStyle/>
        <a:p>
          <a:endParaRPr lang="en-GB"/>
        </a:p>
      </dgm:t>
    </dgm:pt>
    <dgm:pt modelId="{28839A7B-F429-4E06-B0C0-EEE7A544FBFD}" type="pres">
      <dgm:prSet presAssocID="{11640BDE-C31B-4980-8F82-FD0AF42D0A19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GB"/>
        </a:p>
      </dgm:t>
    </dgm:pt>
    <dgm:pt modelId="{052EAB01-D9AC-4D87-8422-D8A7A967D171}" type="pres">
      <dgm:prSet presAssocID="{9C8D0EC4-463C-4AB2-87E1-81EB11A4E712}" presName="vertOne" presStyleCnt="0"/>
      <dgm:spPr/>
    </dgm:pt>
    <dgm:pt modelId="{91699C2F-57D4-4534-A393-4F83B66AE76E}" type="pres">
      <dgm:prSet presAssocID="{9C8D0EC4-463C-4AB2-87E1-81EB11A4E712}" presName="txOne" presStyleLbl="node0" presStyleIdx="0" presStyleCnt="2" custScaleX="64701">
        <dgm:presLayoutVars>
          <dgm:chPref val="3"/>
        </dgm:presLayoutVars>
      </dgm:prSet>
      <dgm:spPr/>
      <dgm:t>
        <a:bodyPr/>
        <a:lstStyle/>
        <a:p>
          <a:endParaRPr lang="en-GB"/>
        </a:p>
      </dgm:t>
    </dgm:pt>
    <dgm:pt modelId="{E733F284-3637-40A3-B5E9-901068AE4FCB}" type="pres">
      <dgm:prSet presAssocID="{9C8D0EC4-463C-4AB2-87E1-81EB11A4E712}" presName="parTransOne" presStyleCnt="0"/>
      <dgm:spPr/>
    </dgm:pt>
    <dgm:pt modelId="{A78154B8-A63A-4B1F-AB9E-9A5C45E3C638}" type="pres">
      <dgm:prSet presAssocID="{9C8D0EC4-463C-4AB2-87E1-81EB11A4E712}" presName="horzOne" presStyleCnt="0"/>
      <dgm:spPr/>
    </dgm:pt>
    <dgm:pt modelId="{0827D89D-1E9F-4674-B57A-7E967C3177EA}" type="pres">
      <dgm:prSet presAssocID="{C6FF4F03-3ECE-4DFB-9CE7-24C05603E582}" presName="vertTwo" presStyleCnt="0"/>
      <dgm:spPr/>
    </dgm:pt>
    <dgm:pt modelId="{A3B8700C-7398-4AB7-BEA5-51CA46034818}" type="pres">
      <dgm:prSet presAssocID="{C6FF4F03-3ECE-4DFB-9CE7-24C05603E582}" presName="txTwo" presStyleLbl="node2" presStyleIdx="0" presStyleCnt="3" custScaleX="64701">
        <dgm:presLayoutVars>
          <dgm:chPref val="3"/>
        </dgm:presLayoutVars>
      </dgm:prSet>
      <dgm:spPr/>
      <dgm:t>
        <a:bodyPr/>
        <a:lstStyle/>
        <a:p>
          <a:endParaRPr lang="en-GB"/>
        </a:p>
      </dgm:t>
    </dgm:pt>
    <dgm:pt modelId="{6937A9E6-BC71-4A86-AE6E-D7E1B5349559}" type="pres">
      <dgm:prSet presAssocID="{C6FF4F03-3ECE-4DFB-9CE7-24C05603E582}" presName="parTransTwo" presStyleCnt="0"/>
      <dgm:spPr/>
    </dgm:pt>
    <dgm:pt modelId="{8CC7B835-4449-4447-B460-ABFCEA43F01B}" type="pres">
      <dgm:prSet presAssocID="{C6FF4F03-3ECE-4DFB-9CE7-24C05603E582}" presName="horzTwo" presStyleCnt="0"/>
      <dgm:spPr/>
    </dgm:pt>
    <dgm:pt modelId="{683682E8-1BDD-4086-8C19-C33A27C56964}" type="pres">
      <dgm:prSet presAssocID="{5273B896-91DB-46E8-8E1D-EA91FBC04F76}" presName="vertThree" presStyleCnt="0"/>
      <dgm:spPr/>
    </dgm:pt>
    <dgm:pt modelId="{D47D0F73-4893-46DD-B90C-CB71155E091A}" type="pres">
      <dgm:prSet presAssocID="{5273B896-91DB-46E8-8E1D-EA91FBC04F76}" presName="txThree" presStyleLbl="node3" presStyleIdx="0" presStyleCnt="4" custScaleX="64701">
        <dgm:presLayoutVars>
          <dgm:chPref val="3"/>
        </dgm:presLayoutVars>
      </dgm:prSet>
      <dgm:spPr/>
      <dgm:t>
        <a:bodyPr/>
        <a:lstStyle/>
        <a:p>
          <a:endParaRPr lang="en-GB"/>
        </a:p>
      </dgm:t>
    </dgm:pt>
    <dgm:pt modelId="{2FEDEE47-749D-474D-92BF-D2610604FCB8}" type="pres">
      <dgm:prSet presAssocID="{5273B896-91DB-46E8-8E1D-EA91FBC04F76}" presName="horzThree" presStyleCnt="0"/>
      <dgm:spPr/>
    </dgm:pt>
    <dgm:pt modelId="{83CA8541-E622-406B-BF12-5C451A107A3B}" type="pres">
      <dgm:prSet presAssocID="{87E6480E-7D3B-4D25-901D-9AECCE6F571C}" presName="sibSpaceOne" presStyleCnt="0"/>
      <dgm:spPr/>
    </dgm:pt>
    <dgm:pt modelId="{FA8F9C8F-EABA-468F-8595-544D77DA5FDE}" type="pres">
      <dgm:prSet presAssocID="{CD9DB930-68C9-413D-8CD2-317F9286BE00}" presName="vertOne" presStyleCnt="0"/>
      <dgm:spPr/>
    </dgm:pt>
    <dgm:pt modelId="{B41EE4E5-F6EE-4B30-81BE-5014888C56BA}" type="pres">
      <dgm:prSet presAssocID="{CD9DB930-68C9-413D-8CD2-317F9286BE00}" presName="txOne" presStyleLbl="node0" presStyleIdx="1" presStyleCnt="2">
        <dgm:presLayoutVars>
          <dgm:chPref val="3"/>
        </dgm:presLayoutVars>
      </dgm:prSet>
      <dgm:spPr/>
      <dgm:t>
        <a:bodyPr/>
        <a:lstStyle/>
        <a:p>
          <a:endParaRPr lang="en-GB"/>
        </a:p>
      </dgm:t>
    </dgm:pt>
    <dgm:pt modelId="{FC476851-B499-413E-B4EC-073DEDE23585}" type="pres">
      <dgm:prSet presAssocID="{CD9DB930-68C9-413D-8CD2-317F9286BE00}" presName="parTransOne" presStyleCnt="0"/>
      <dgm:spPr/>
    </dgm:pt>
    <dgm:pt modelId="{9B5B4FDC-4945-4854-8878-68229B87CB6F}" type="pres">
      <dgm:prSet presAssocID="{CD9DB930-68C9-413D-8CD2-317F9286BE00}" presName="horzOne" presStyleCnt="0"/>
      <dgm:spPr/>
    </dgm:pt>
    <dgm:pt modelId="{64FF1FC5-A4E9-46BA-908D-92498E8C8269}" type="pres">
      <dgm:prSet presAssocID="{1C1A3FB8-04D1-4F7D-900C-5C6197980F5D}" presName="vertTwo" presStyleCnt="0"/>
      <dgm:spPr/>
    </dgm:pt>
    <dgm:pt modelId="{EA6BC028-711E-4955-9CF3-1618B54B6669}" type="pres">
      <dgm:prSet presAssocID="{1C1A3FB8-04D1-4F7D-900C-5C6197980F5D}" presName="txTwo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en-GB"/>
        </a:p>
      </dgm:t>
    </dgm:pt>
    <dgm:pt modelId="{D455CCDF-E613-4DD9-AC24-3D21F329E300}" type="pres">
      <dgm:prSet presAssocID="{1C1A3FB8-04D1-4F7D-900C-5C6197980F5D}" presName="parTransTwo" presStyleCnt="0"/>
      <dgm:spPr/>
    </dgm:pt>
    <dgm:pt modelId="{AFCFBD7E-A7EB-4509-B2AB-DE559BCE536E}" type="pres">
      <dgm:prSet presAssocID="{1C1A3FB8-04D1-4F7D-900C-5C6197980F5D}" presName="horzTwo" presStyleCnt="0"/>
      <dgm:spPr/>
    </dgm:pt>
    <dgm:pt modelId="{B2631602-D808-4E7E-9415-9843F92EAB53}" type="pres">
      <dgm:prSet presAssocID="{7EA90CDF-47C7-47B9-91CF-BB62DC820BB0}" presName="vertThree" presStyleCnt="0"/>
      <dgm:spPr/>
    </dgm:pt>
    <dgm:pt modelId="{DBC3689A-4277-4AC2-B3FE-7817816F98CA}" type="pres">
      <dgm:prSet presAssocID="{7EA90CDF-47C7-47B9-91CF-BB62DC820BB0}" presName="txThree" presStyleLbl="node3" presStyleIdx="1" presStyleCnt="4">
        <dgm:presLayoutVars>
          <dgm:chPref val="3"/>
        </dgm:presLayoutVars>
      </dgm:prSet>
      <dgm:spPr/>
      <dgm:t>
        <a:bodyPr/>
        <a:lstStyle/>
        <a:p>
          <a:endParaRPr lang="en-GB"/>
        </a:p>
      </dgm:t>
    </dgm:pt>
    <dgm:pt modelId="{253C48A2-E0EE-481D-8F7F-91F03B112078}" type="pres">
      <dgm:prSet presAssocID="{7EA90CDF-47C7-47B9-91CF-BB62DC820BB0}" presName="horzThree" presStyleCnt="0"/>
      <dgm:spPr/>
    </dgm:pt>
    <dgm:pt modelId="{683E46C5-5CA4-49A0-B4F8-E80C2C6B1EC8}" type="pres">
      <dgm:prSet presAssocID="{1E37BDDD-4B88-472A-A71D-F092FD351EF3}" presName="sibSpaceThree" presStyleCnt="0"/>
      <dgm:spPr/>
    </dgm:pt>
    <dgm:pt modelId="{5AF6E28D-2545-4359-995B-EC77A9B1B030}" type="pres">
      <dgm:prSet presAssocID="{88F232EF-CABB-4D65-8D7E-01000CB55B1E}" presName="vertThree" presStyleCnt="0"/>
      <dgm:spPr/>
    </dgm:pt>
    <dgm:pt modelId="{05404C4A-A6EF-4479-B3AB-E6FCDD554C4E}" type="pres">
      <dgm:prSet presAssocID="{88F232EF-CABB-4D65-8D7E-01000CB55B1E}" presName="txThree" presStyleLbl="node3" presStyleIdx="2" presStyleCnt="4">
        <dgm:presLayoutVars>
          <dgm:chPref val="3"/>
        </dgm:presLayoutVars>
      </dgm:prSet>
      <dgm:spPr/>
      <dgm:t>
        <a:bodyPr/>
        <a:lstStyle/>
        <a:p>
          <a:endParaRPr lang="en-GB"/>
        </a:p>
      </dgm:t>
    </dgm:pt>
    <dgm:pt modelId="{968E5E55-1705-4EEC-B35C-B9F2040C9017}" type="pres">
      <dgm:prSet presAssocID="{88F232EF-CABB-4D65-8D7E-01000CB55B1E}" presName="horzThree" presStyleCnt="0"/>
      <dgm:spPr/>
    </dgm:pt>
    <dgm:pt modelId="{159F5E32-83B7-4287-B856-EC08BAA2863B}" type="pres">
      <dgm:prSet presAssocID="{DD9D6C94-0BEF-42AA-97AE-BE12CA94BC1F}" presName="sibSpaceTwo" presStyleCnt="0"/>
      <dgm:spPr/>
    </dgm:pt>
    <dgm:pt modelId="{7C341D4E-86AF-43B0-A396-ED57FF6183AE}" type="pres">
      <dgm:prSet presAssocID="{08D55A82-BA13-40C3-A2F6-808B732DBE3E}" presName="vertTwo" presStyleCnt="0"/>
      <dgm:spPr/>
    </dgm:pt>
    <dgm:pt modelId="{3373E9BC-14B2-403C-A7C8-A8CFD0A0DEA6}" type="pres">
      <dgm:prSet presAssocID="{08D55A82-BA13-40C3-A2F6-808B732DBE3E}" presName="txTwo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en-GB"/>
        </a:p>
      </dgm:t>
    </dgm:pt>
    <dgm:pt modelId="{A6F5C4A0-DDC6-4FDC-B0D3-82734A8FD4D1}" type="pres">
      <dgm:prSet presAssocID="{08D55A82-BA13-40C3-A2F6-808B732DBE3E}" presName="parTransTwo" presStyleCnt="0"/>
      <dgm:spPr/>
    </dgm:pt>
    <dgm:pt modelId="{787543F8-A93B-401D-89FE-E67A8ED37DCB}" type="pres">
      <dgm:prSet presAssocID="{08D55A82-BA13-40C3-A2F6-808B732DBE3E}" presName="horzTwo" presStyleCnt="0"/>
      <dgm:spPr/>
    </dgm:pt>
    <dgm:pt modelId="{F3AB5FC0-E623-42CA-9BBB-4505A40C6ECA}" type="pres">
      <dgm:prSet presAssocID="{3DC4AFAC-DF78-49C3-A43F-2ADB1DF42C68}" presName="vertThree" presStyleCnt="0"/>
      <dgm:spPr/>
    </dgm:pt>
    <dgm:pt modelId="{ABF3A06B-AE8A-4E63-87AC-4AC7C9DFE7D3}" type="pres">
      <dgm:prSet presAssocID="{3DC4AFAC-DF78-49C3-A43F-2ADB1DF42C68}" presName="txThree" presStyleLbl="node3" presStyleIdx="3" presStyleCnt="4">
        <dgm:presLayoutVars>
          <dgm:chPref val="3"/>
        </dgm:presLayoutVars>
      </dgm:prSet>
      <dgm:spPr/>
      <dgm:t>
        <a:bodyPr/>
        <a:lstStyle/>
        <a:p>
          <a:endParaRPr lang="en-GB"/>
        </a:p>
      </dgm:t>
    </dgm:pt>
    <dgm:pt modelId="{E050BE13-E810-48E4-8B61-0CD11C3DBA31}" type="pres">
      <dgm:prSet presAssocID="{3DC4AFAC-DF78-49C3-A43F-2ADB1DF42C68}" presName="horzThree" presStyleCnt="0"/>
      <dgm:spPr/>
    </dgm:pt>
  </dgm:ptLst>
  <dgm:cxnLst>
    <dgm:cxn modelId="{DAE81C89-B62C-4F5A-8B99-3AC1555C4A4F}" type="presOf" srcId="{88F232EF-CABB-4D65-8D7E-01000CB55B1E}" destId="{05404C4A-A6EF-4479-B3AB-E6FCDD554C4E}" srcOrd="0" destOrd="0" presId="urn:microsoft.com/office/officeart/2005/8/layout/hierarchy4"/>
    <dgm:cxn modelId="{0CCAA3BA-9C58-4B00-920A-5329C229471D}" srcId="{C6FF4F03-3ECE-4DFB-9CE7-24C05603E582}" destId="{5273B896-91DB-46E8-8E1D-EA91FBC04F76}" srcOrd="0" destOrd="0" parTransId="{833BA169-7D94-4553-8F4B-81A4675A7737}" sibTransId="{45FA6131-C235-46EC-8D91-F05CD05D50F6}"/>
    <dgm:cxn modelId="{A2FBD364-ACFE-4288-AC8D-73B5C52ACA82}" srcId="{11640BDE-C31B-4980-8F82-FD0AF42D0A19}" destId="{CD9DB930-68C9-413D-8CD2-317F9286BE00}" srcOrd="1" destOrd="0" parTransId="{68D0A2CD-5850-48C8-9773-ED4891512EA2}" sibTransId="{ABCBE327-8103-4047-8376-15070F0B9A4E}"/>
    <dgm:cxn modelId="{D916EC80-34B5-4895-AF59-9E5AACBC9B55}" type="presOf" srcId="{11640BDE-C31B-4980-8F82-FD0AF42D0A19}" destId="{28839A7B-F429-4E06-B0C0-EEE7A544FBFD}" srcOrd="0" destOrd="0" presId="urn:microsoft.com/office/officeart/2005/8/layout/hierarchy4"/>
    <dgm:cxn modelId="{E01E0497-235E-444F-B22C-654AD10B9EBE}" type="presOf" srcId="{08D55A82-BA13-40C3-A2F6-808B732DBE3E}" destId="{3373E9BC-14B2-403C-A7C8-A8CFD0A0DEA6}" srcOrd="0" destOrd="0" presId="urn:microsoft.com/office/officeart/2005/8/layout/hierarchy4"/>
    <dgm:cxn modelId="{70466DBE-B3EA-4780-8B77-E3474525125E}" type="presOf" srcId="{9C8D0EC4-463C-4AB2-87E1-81EB11A4E712}" destId="{91699C2F-57D4-4534-A393-4F83B66AE76E}" srcOrd="0" destOrd="0" presId="urn:microsoft.com/office/officeart/2005/8/layout/hierarchy4"/>
    <dgm:cxn modelId="{20C186C3-26D2-44D4-861B-53E516EED45D}" srcId="{9C8D0EC4-463C-4AB2-87E1-81EB11A4E712}" destId="{C6FF4F03-3ECE-4DFB-9CE7-24C05603E582}" srcOrd="0" destOrd="0" parTransId="{5A23C114-ABE2-45B1-A57B-88566AD6A226}" sibTransId="{A668B125-8F73-464D-A5FE-5246A476D7EB}"/>
    <dgm:cxn modelId="{D90D1CA7-DCB7-4E13-99C5-4677EA0B1505}" type="presOf" srcId="{5273B896-91DB-46E8-8E1D-EA91FBC04F76}" destId="{D47D0F73-4893-46DD-B90C-CB71155E091A}" srcOrd="0" destOrd="0" presId="urn:microsoft.com/office/officeart/2005/8/layout/hierarchy4"/>
    <dgm:cxn modelId="{AA421EA1-0ECE-4EDE-9862-9107E9F16A48}" srcId="{CD9DB930-68C9-413D-8CD2-317F9286BE00}" destId="{08D55A82-BA13-40C3-A2F6-808B732DBE3E}" srcOrd="1" destOrd="0" parTransId="{47C9A471-C102-42C8-9F4C-E75E1A217AD9}" sibTransId="{2BBD5C8D-B6AB-45B1-9CDB-943853943DE2}"/>
    <dgm:cxn modelId="{DB7F0C51-6817-4936-80B9-EF90DCF4BB06}" srcId="{11640BDE-C31B-4980-8F82-FD0AF42D0A19}" destId="{9C8D0EC4-463C-4AB2-87E1-81EB11A4E712}" srcOrd="0" destOrd="0" parTransId="{A6BC0ED1-90B3-47CD-8CFB-B20672979705}" sibTransId="{87E6480E-7D3B-4D25-901D-9AECCE6F571C}"/>
    <dgm:cxn modelId="{7D7FC592-C057-4AB0-AB2D-A0A46D6D2858}" type="presOf" srcId="{CD9DB930-68C9-413D-8CD2-317F9286BE00}" destId="{B41EE4E5-F6EE-4B30-81BE-5014888C56BA}" srcOrd="0" destOrd="0" presId="urn:microsoft.com/office/officeart/2005/8/layout/hierarchy4"/>
    <dgm:cxn modelId="{0735BE5D-4B4C-4684-9446-8EAC22485C0C}" srcId="{1C1A3FB8-04D1-4F7D-900C-5C6197980F5D}" destId="{7EA90CDF-47C7-47B9-91CF-BB62DC820BB0}" srcOrd="0" destOrd="0" parTransId="{A6A5E4AF-D774-4781-93F1-BE5DAB783F72}" sibTransId="{1E37BDDD-4B88-472A-A71D-F092FD351EF3}"/>
    <dgm:cxn modelId="{5AB09813-67AE-42A3-ABED-3246AB531772}" srcId="{08D55A82-BA13-40C3-A2F6-808B732DBE3E}" destId="{3DC4AFAC-DF78-49C3-A43F-2ADB1DF42C68}" srcOrd="0" destOrd="0" parTransId="{44EC7277-F681-4A2D-BC90-31854ABF8BCB}" sibTransId="{FAC6086E-FA05-42FE-A3FE-FD6C7DA80F87}"/>
    <dgm:cxn modelId="{EAE61373-F228-4FDB-B912-AD0A47C93731}" type="presOf" srcId="{7EA90CDF-47C7-47B9-91CF-BB62DC820BB0}" destId="{DBC3689A-4277-4AC2-B3FE-7817816F98CA}" srcOrd="0" destOrd="0" presId="urn:microsoft.com/office/officeart/2005/8/layout/hierarchy4"/>
    <dgm:cxn modelId="{D1C685BA-EBFD-4227-A98C-5355A7ED943B}" type="presOf" srcId="{3DC4AFAC-DF78-49C3-A43F-2ADB1DF42C68}" destId="{ABF3A06B-AE8A-4E63-87AC-4AC7C9DFE7D3}" srcOrd="0" destOrd="0" presId="urn:microsoft.com/office/officeart/2005/8/layout/hierarchy4"/>
    <dgm:cxn modelId="{4F055EEB-CDD8-41B0-BFA2-639F67DEC20B}" type="presOf" srcId="{C6FF4F03-3ECE-4DFB-9CE7-24C05603E582}" destId="{A3B8700C-7398-4AB7-BEA5-51CA46034818}" srcOrd="0" destOrd="0" presId="urn:microsoft.com/office/officeart/2005/8/layout/hierarchy4"/>
    <dgm:cxn modelId="{EF1A5834-DCD4-43F0-8B67-17DB9BE663A9}" srcId="{CD9DB930-68C9-413D-8CD2-317F9286BE00}" destId="{1C1A3FB8-04D1-4F7D-900C-5C6197980F5D}" srcOrd="0" destOrd="0" parTransId="{8F373124-B9F4-4BD5-AD90-A161CEFAD183}" sibTransId="{DD9D6C94-0BEF-42AA-97AE-BE12CA94BC1F}"/>
    <dgm:cxn modelId="{8DCB6BD5-360E-40E1-B299-6971558D7879}" srcId="{1C1A3FB8-04D1-4F7D-900C-5C6197980F5D}" destId="{88F232EF-CABB-4D65-8D7E-01000CB55B1E}" srcOrd="1" destOrd="0" parTransId="{F12A6FC6-D639-4A10-B5D4-D26D202648D0}" sibTransId="{ECCE57B6-A2EF-4AC7-8AD1-F24FCDA96353}"/>
    <dgm:cxn modelId="{C44688ED-B0C2-403C-B13B-CAB2493EA53C}" type="presOf" srcId="{1C1A3FB8-04D1-4F7D-900C-5C6197980F5D}" destId="{EA6BC028-711E-4955-9CF3-1618B54B6669}" srcOrd="0" destOrd="0" presId="urn:microsoft.com/office/officeart/2005/8/layout/hierarchy4"/>
    <dgm:cxn modelId="{8C9C13FE-CDBB-4D62-8A04-789D911C5DC3}" type="presParOf" srcId="{28839A7B-F429-4E06-B0C0-EEE7A544FBFD}" destId="{052EAB01-D9AC-4D87-8422-D8A7A967D171}" srcOrd="0" destOrd="0" presId="urn:microsoft.com/office/officeart/2005/8/layout/hierarchy4"/>
    <dgm:cxn modelId="{A111CD63-7A50-4C92-AB5E-AB2879C36E4A}" type="presParOf" srcId="{052EAB01-D9AC-4D87-8422-D8A7A967D171}" destId="{91699C2F-57D4-4534-A393-4F83B66AE76E}" srcOrd="0" destOrd="0" presId="urn:microsoft.com/office/officeart/2005/8/layout/hierarchy4"/>
    <dgm:cxn modelId="{81C7D5C5-7B58-4960-B37E-479227F7A6F9}" type="presParOf" srcId="{052EAB01-D9AC-4D87-8422-D8A7A967D171}" destId="{E733F284-3637-40A3-B5E9-901068AE4FCB}" srcOrd="1" destOrd="0" presId="urn:microsoft.com/office/officeart/2005/8/layout/hierarchy4"/>
    <dgm:cxn modelId="{E462CCBC-39D1-49C0-AA00-223FB6764E5D}" type="presParOf" srcId="{052EAB01-D9AC-4D87-8422-D8A7A967D171}" destId="{A78154B8-A63A-4B1F-AB9E-9A5C45E3C638}" srcOrd="2" destOrd="0" presId="urn:microsoft.com/office/officeart/2005/8/layout/hierarchy4"/>
    <dgm:cxn modelId="{A0C0BCB0-9D0F-4A5F-B0E8-AB40B45E2E38}" type="presParOf" srcId="{A78154B8-A63A-4B1F-AB9E-9A5C45E3C638}" destId="{0827D89D-1E9F-4674-B57A-7E967C3177EA}" srcOrd="0" destOrd="0" presId="urn:microsoft.com/office/officeart/2005/8/layout/hierarchy4"/>
    <dgm:cxn modelId="{3B12ABEF-F021-4873-A9B8-5A437841CF24}" type="presParOf" srcId="{0827D89D-1E9F-4674-B57A-7E967C3177EA}" destId="{A3B8700C-7398-4AB7-BEA5-51CA46034818}" srcOrd="0" destOrd="0" presId="urn:microsoft.com/office/officeart/2005/8/layout/hierarchy4"/>
    <dgm:cxn modelId="{1095D70C-4EEF-42DA-B1F8-8DA7347923C8}" type="presParOf" srcId="{0827D89D-1E9F-4674-B57A-7E967C3177EA}" destId="{6937A9E6-BC71-4A86-AE6E-D7E1B5349559}" srcOrd="1" destOrd="0" presId="urn:microsoft.com/office/officeart/2005/8/layout/hierarchy4"/>
    <dgm:cxn modelId="{CC26AC55-0B9B-4784-AD7A-7B531CEF78B2}" type="presParOf" srcId="{0827D89D-1E9F-4674-B57A-7E967C3177EA}" destId="{8CC7B835-4449-4447-B460-ABFCEA43F01B}" srcOrd="2" destOrd="0" presId="urn:microsoft.com/office/officeart/2005/8/layout/hierarchy4"/>
    <dgm:cxn modelId="{9A98C20C-2F89-48B6-BD99-DF511A09C37D}" type="presParOf" srcId="{8CC7B835-4449-4447-B460-ABFCEA43F01B}" destId="{683682E8-1BDD-4086-8C19-C33A27C56964}" srcOrd="0" destOrd="0" presId="urn:microsoft.com/office/officeart/2005/8/layout/hierarchy4"/>
    <dgm:cxn modelId="{432FD14F-970D-4764-9418-533119FDC61A}" type="presParOf" srcId="{683682E8-1BDD-4086-8C19-C33A27C56964}" destId="{D47D0F73-4893-46DD-B90C-CB71155E091A}" srcOrd="0" destOrd="0" presId="urn:microsoft.com/office/officeart/2005/8/layout/hierarchy4"/>
    <dgm:cxn modelId="{61A22B39-E1A3-4E59-9116-E7C3A79FC3F0}" type="presParOf" srcId="{683682E8-1BDD-4086-8C19-C33A27C56964}" destId="{2FEDEE47-749D-474D-92BF-D2610604FCB8}" srcOrd="1" destOrd="0" presId="urn:microsoft.com/office/officeart/2005/8/layout/hierarchy4"/>
    <dgm:cxn modelId="{0810911F-C3CD-4AB7-A8A6-2AADDD18D733}" type="presParOf" srcId="{28839A7B-F429-4E06-B0C0-EEE7A544FBFD}" destId="{83CA8541-E622-406B-BF12-5C451A107A3B}" srcOrd="1" destOrd="0" presId="urn:microsoft.com/office/officeart/2005/8/layout/hierarchy4"/>
    <dgm:cxn modelId="{4F647A8A-DBDF-4923-9D7D-AD24EB6A6AD3}" type="presParOf" srcId="{28839A7B-F429-4E06-B0C0-EEE7A544FBFD}" destId="{FA8F9C8F-EABA-468F-8595-544D77DA5FDE}" srcOrd="2" destOrd="0" presId="urn:microsoft.com/office/officeart/2005/8/layout/hierarchy4"/>
    <dgm:cxn modelId="{5BD1C738-104B-44E3-B88A-2297BE9CF79C}" type="presParOf" srcId="{FA8F9C8F-EABA-468F-8595-544D77DA5FDE}" destId="{B41EE4E5-F6EE-4B30-81BE-5014888C56BA}" srcOrd="0" destOrd="0" presId="urn:microsoft.com/office/officeart/2005/8/layout/hierarchy4"/>
    <dgm:cxn modelId="{24D97E6D-D36B-4DAE-9FD2-F01070FCC02C}" type="presParOf" srcId="{FA8F9C8F-EABA-468F-8595-544D77DA5FDE}" destId="{FC476851-B499-413E-B4EC-073DEDE23585}" srcOrd="1" destOrd="0" presId="urn:microsoft.com/office/officeart/2005/8/layout/hierarchy4"/>
    <dgm:cxn modelId="{63068F35-C670-4323-A9DE-7B2D42E5BC0D}" type="presParOf" srcId="{FA8F9C8F-EABA-468F-8595-544D77DA5FDE}" destId="{9B5B4FDC-4945-4854-8878-68229B87CB6F}" srcOrd="2" destOrd="0" presId="urn:microsoft.com/office/officeart/2005/8/layout/hierarchy4"/>
    <dgm:cxn modelId="{889EEF1B-D8A0-4673-B080-8A4EA6EF6697}" type="presParOf" srcId="{9B5B4FDC-4945-4854-8878-68229B87CB6F}" destId="{64FF1FC5-A4E9-46BA-908D-92498E8C8269}" srcOrd="0" destOrd="0" presId="urn:microsoft.com/office/officeart/2005/8/layout/hierarchy4"/>
    <dgm:cxn modelId="{9C677EC7-F76C-499D-ABF7-B641E7833851}" type="presParOf" srcId="{64FF1FC5-A4E9-46BA-908D-92498E8C8269}" destId="{EA6BC028-711E-4955-9CF3-1618B54B6669}" srcOrd="0" destOrd="0" presId="urn:microsoft.com/office/officeart/2005/8/layout/hierarchy4"/>
    <dgm:cxn modelId="{E4B01C6E-4A64-4C87-BBAE-CD585977203F}" type="presParOf" srcId="{64FF1FC5-A4E9-46BA-908D-92498E8C8269}" destId="{D455CCDF-E613-4DD9-AC24-3D21F329E300}" srcOrd="1" destOrd="0" presId="urn:microsoft.com/office/officeart/2005/8/layout/hierarchy4"/>
    <dgm:cxn modelId="{508AD5B3-B5D5-49DC-89C3-CA1DB90EFF49}" type="presParOf" srcId="{64FF1FC5-A4E9-46BA-908D-92498E8C8269}" destId="{AFCFBD7E-A7EB-4509-B2AB-DE559BCE536E}" srcOrd="2" destOrd="0" presId="urn:microsoft.com/office/officeart/2005/8/layout/hierarchy4"/>
    <dgm:cxn modelId="{10FA4FE4-7F3C-43D8-8380-E693866C643F}" type="presParOf" srcId="{AFCFBD7E-A7EB-4509-B2AB-DE559BCE536E}" destId="{B2631602-D808-4E7E-9415-9843F92EAB53}" srcOrd="0" destOrd="0" presId="urn:microsoft.com/office/officeart/2005/8/layout/hierarchy4"/>
    <dgm:cxn modelId="{1614E51A-1750-44F4-BFDD-96E6BDFBDB14}" type="presParOf" srcId="{B2631602-D808-4E7E-9415-9843F92EAB53}" destId="{DBC3689A-4277-4AC2-B3FE-7817816F98CA}" srcOrd="0" destOrd="0" presId="urn:microsoft.com/office/officeart/2005/8/layout/hierarchy4"/>
    <dgm:cxn modelId="{56E1E175-C6BD-4A66-BD3C-218C376137CE}" type="presParOf" srcId="{B2631602-D808-4E7E-9415-9843F92EAB53}" destId="{253C48A2-E0EE-481D-8F7F-91F03B112078}" srcOrd="1" destOrd="0" presId="urn:microsoft.com/office/officeart/2005/8/layout/hierarchy4"/>
    <dgm:cxn modelId="{F5D55204-9F5E-42D6-BCB4-ACB13302AF1D}" type="presParOf" srcId="{AFCFBD7E-A7EB-4509-B2AB-DE559BCE536E}" destId="{683E46C5-5CA4-49A0-B4F8-E80C2C6B1EC8}" srcOrd="1" destOrd="0" presId="urn:microsoft.com/office/officeart/2005/8/layout/hierarchy4"/>
    <dgm:cxn modelId="{8CAC46BC-3BA6-4BEF-BC77-53FDF2A0F4C9}" type="presParOf" srcId="{AFCFBD7E-A7EB-4509-B2AB-DE559BCE536E}" destId="{5AF6E28D-2545-4359-995B-EC77A9B1B030}" srcOrd="2" destOrd="0" presId="urn:microsoft.com/office/officeart/2005/8/layout/hierarchy4"/>
    <dgm:cxn modelId="{E495C865-48B7-41E4-8357-E35F38CED5C5}" type="presParOf" srcId="{5AF6E28D-2545-4359-995B-EC77A9B1B030}" destId="{05404C4A-A6EF-4479-B3AB-E6FCDD554C4E}" srcOrd="0" destOrd="0" presId="urn:microsoft.com/office/officeart/2005/8/layout/hierarchy4"/>
    <dgm:cxn modelId="{D2861887-4A29-4521-B794-413D21D2B2E3}" type="presParOf" srcId="{5AF6E28D-2545-4359-995B-EC77A9B1B030}" destId="{968E5E55-1705-4EEC-B35C-B9F2040C9017}" srcOrd="1" destOrd="0" presId="urn:microsoft.com/office/officeart/2005/8/layout/hierarchy4"/>
    <dgm:cxn modelId="{F42E3F08-5756-4BC8-A096-9655D19EC601}" type="presParOf" srcId="{9B5B4FDC-4945-4854-8878-68229B87CB6F}" destId="{159F5E32-83B7-4287-B856-EC08BAA2863B}" srcOrd="1" destOrd="0" presId="urn:microsoft.com/office/officeart/2005/8/layout/hierarchy4"/>
    <dgm:cxn modelId="{FF3433AB-2053-451D-97D4-DF69E4FE3BE4}" type="presParOf" srcId="{9B5B4FDC-4945-4854-8878-68229B87CB6F}" destId="{7C341D4E-86AF-43B0-A396-ED57FF6183AE}" srcOrd="2" destOrd="0" presId="urn:microsoft.com/office/officeart/2005/8/layout/hierarchy4"/>
    <dgm:cxn modelId="{6F7BA205-BF82-42A1-88D2-8F869477CC0A}" type="presParOf" srcId="{7C341D4E-86AF-43B0-A396-ED57FF6183AE}" destId="{3373E9BC-14B2-403C-A7C8-A8CFD0A0DEA6}" srcOrd="0" destOrd="0" presId="urn:microsoft.com/office/officeart/2005/8/layout/hierarchy4"/>
    <dgm:cxn modelId="{D5BC0C35-2CF1-4DF7-A210-4600A468507B}" type="presParOf" srcId="{7C341D4E-86AF-43B0-A396-ED57FF6183AE}" destId="{A6F5C4A0-DDC6-4FDC-B0D3-82734A8FD4D1}" srcOrd="1" destOrd="0" presId="urn:microsoft.com/office/officeart/2005/8/layout/hierarchy4"/>
    <dgm:cxn modelId="{8E391BB9-79B4-4833-A7CD-DCE3C7BEB6AB}" type="presParOf" srcId="{7C341D4E-86AF-43B0-A396-ED57FF6183AE}" destId="{787543F8-A93B-401D-89FE-E67A8ED37DCB}" srcOrd="2" destOrd="0" presId="urn:microsoft.com/office/officeart/2005/8/layout/hierarchy4"/>
    <dgm:cxn modelId="{445BBC1A-7D3C-46F2-9752-FEB17894FCAE}" type="presParOf" srcId="{787543F8-A93B-401D-89FE-E67A8ED37DCB}" destId="{F3AB5FC0-E623-42CA-9BBB-4505A40C6ECA}" srcOrd="0" destOrd="0" presId="urn:microsoft.com/office/officeart/2005/8/layout/hierarchy4"/>
    <dgm:cxn modelId="{819061D0-E1E6-473E-8D0F-476946C35ACF}" type="presParOf" srcId="{F3AB5FC0-E623-42CA-9BBB-4505A40C6ECA}" destId="{ABF3A06B-AE8A-4E63-87AC-4AC7C9DFE7D3}" srcOrd="0" destOrd="0" presId="urn:microsoft.com/office/officeart/2005/8/layout/hierarchy4"/>
    <dgm:cxn modelId="{1C50A6BC-AF22-4473-ABB4-235975483E58}" type="presParOf" srcId="{F3AB5FC0-E623-42CA-9BBB-4505A40C6ECA}" destId="{E050BE13-E810-48E4-8B61-0CD11C3DBA31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571445A-0112-4462-BA6C-645BFCB5AE4E}" type="doc">
      <dgm:prSet loTypeId="urn:microsoft.com/office/officeart/2005/8/layout/hProcess9" loCatId="process" qsTypeId="urn:microsoft.com/office/officeart/2005/8/quickstyle/3d1" qsCatId="3D" csTypeId="urn:microsoft.com/office/officeart/2005/8/colors/accent0_2" csCatId="mainScheme" phldr="1"/>
      <dgm:spPr/>
    </dgm:pt>
    <dgm:pt modelId="{BD670FAB-1ED4-46D5-81BB-1A7534C47149}">
      <dgm:prSet phldrT="[Text]"/>
      <dgm:spPr/>
      <dgm:t>
        <a:bodyPr/>
        <a:lstStyle/>
        <a:p>
          <a:r>
            <a:rPr lang="en-GB" dirty="0" smtClean="0"/>
            <a:t>March 2009</a:t>
          </a:r>
          <a:endParaRPr lang="en-GB" dirty="0"/>
        </a:p>
      </dgm:t>
    </dgm:pt>
    <dgm:pt modelId="{8CA0479A-0FB6-45BA-AD46-8795BDBB9BA5}" type="parTrans" cxnId="{ABE0FB6A-F901-4B9E-84EB-7DD1642351D8}">
      <dgm:prSet/>
      <dgm:spPr/>
      <dgm:t>
        <a:bodyPr/>
        <a:lstStyle/>
        <a:p>
          <a:endParaRPr lang="en-GB"/>
        </a:p>
      </dgm:t>
    </dgm:pt>
    <dgm:pt modelId="{1296FC9A-3F81-4E8B-81AC-780C388A260F}" type="sibTrans" cxnId="{ABE0FB6A-F901-4B9E-84EB-7DD1642351D8}">
      <dgm:prSet/>
      <dgm:spPr/>
      <dgm:t>
        <a:bodyPr/>
        <a:lstStyle/>
        <a:p>
          <a:endParaRPr lang="en-GB"/>
        </a:p>
      </dgm:t>
    </dgm:pt>
    <dgm:pt modelId="{8D58E74B-43BE-4A86-8AE1-0D06F9B253F9}">
      <dgm:prSet/>
      <dgm:spPr/>
      <dgm:t>
        <a:bodyPr/>
        <a:lstStyle/>
        <a:p>
          <a:r>
            <a:rPr lang="en-GB" dirty="0" smtClean="0"/>
            <a:t>Oct 2009</a:t>
          </a:r>
          <a:endParaRPr lang="en-GB" dirty="0"/>
        </a:p>
      </dgm:t>
    </dgm:pt>
    <dgm:pt modelId="{79C44E9F-B2EC-4FE5-86C4-2E26DB20D0C6}" type="parTrans" cxnId="{BAB9D0D2-3387-456D-BDA4-0AC77109D57B}">
      <dgm:prSet/>
      <dgm:spPr/>
      <dgm:t>
        <a:bodyPr/>
        <a:lstStyle/>
        <a:p>
          <a:endParaRPr lang="en-GB"/>
        </a:p>
      </dgm:t>
    </dgm:pt>
    <dgm:pt modelId="{27EAF263-26AB-4DE8-8161-8B9A46972D6C}" type="sibTrans" cxnId="{BAB9D0D2-3387-456D-BDA4-0AC77109D57B}">
      <dgm:prSet/>
      <dgm:spPr/>
      <dgm:t>
        <a:bodyPr/>
        <a:lstStyle/>
        <a:p>
          <a:endParaRPr lang="en-GB"/>
        </a:p>
      </dgm:t>
    </dgm:pt>
    <dgm:pt modelId="{5C46E7A2-DBC9-413F-AC02-ADD219E5A15B}">
      <dgm:prSet/>
      <dgm:spPr/>
      <dgm:t>
        <a:bodyPr/>
        <a:lstStyle/>
        <a:p>
          <a:r>
            <a:rPr lang="en-GB" dirty="0" smtClean="0"/>
            <a:t>Jan 2010</a:t>
          </a:r>
          <a:endParaRPr lang="en-GB" dirty="0"/>
        </a:p>
      </dgm:t>
    </dgm:pt>
    <dgm:pt modelId="{AEDF2861-15D9-4C31-A16F-A19A0AA4458C}" type="parTrans" cxnId="{9C120DC9-C93D-47E0-BDDF-2C78CB8126DA}">
      <dgm:prSet/>
      <dgm:spPr/>
      <dgm:t>
        <a:bodyPr/>
        <a:lstStyle/>
        <a:p>
          <a:endParaRPr lang="en-GB"/>
        </a:p>
      </dgm:t>
    </dgm:pt>
    <dgm:pt modelId="{2B9B8437-384B-4E79-91FA-2F90D592B6EA}" type="sibTrans" cxnId="{9C120DC9-C93D-47E0-BDDF-2C78CB8126DA}">
      <dgm:prSet/>
      <dgm:spPr/>
      <dgm:t>
        <a:bodyPr/>
        <a:lstStyle/>
        <a:p>
          <a:endParaRPr lang="en-GB"/>
        </a:p>
      </dgm:t>
    </dgm:pt>
    <dgm:pt modelId="{BD1C9BC6-64D7-4583-A4DF-E15E7D9424E4}">
      <dgm:prSet/>
      <dgm:spPr/>
      <dgm:t>
        <a:bodyPr/>
        <a:lstStyle/>
        <a:p>
          <a:r>
            <a:rPr lang="en-GB" dirty="0" smtClean="0"/>
            <a:t>Apr 2010</a:t>
          </a:r>
          <a:endParaRPr lang="en-GB" dirty="0"/>
        </a:p>
      </dgm:t>
    </dgm:pt>
    <dgm:pt modelId="{CFCB9287-4168-4256-80FE-5B9894E4941F}" type="parTrans" cxnId="{A7298F94-C855-49F1-84F4-68F70581B463}">
      <dgm:prSet/>
      <dgm:spPr/>
      <dgm:t>
        <a:bodyPr/>
        <a:lstStyle/>
        <a:p>
          <a:endParaRPr lang="en-GB"/>
        </a:p>
      </dgm:t>
    </dgm:pt>
    <dgm:pt modelId="{D81A9CB6-4A40-4D0E-BF79-95368B9FF6AE}" type="sibTrans" cxnId="{A7298F94-C855-49F1-84F4-68F70581B463}">
      <dgm:prSet/>
      <dgm:spPr/>
      <dgm:t>
        <a:bodyPr/>
        <a:lstStyle/>
        <a:p>
          <a:endParaRPr lang="en-GB"/>
        </a:p>
      </dgm:t>
    </dgm:pt>
    <dgm:pt modelId="{7DE1CC94-CFA7-4F9C-8319-85F69C5C2D02}">
      <dgm:prSet/>
      <dgm:spPr/>
      <dgm:t>
        <a:bodyPr/>
        <a:lstStyle/>
        <a:p>
          <a:r>
            <a:rPr lang="en-GB" dirty="0" smtClean="0"/>
            <a:t>May 2010</a:t>
          </a:r>
          <a:endParaRPr lang="en-GB" dirty="0"/>
        </a:p>
      </dgm:t>
    </dgm:pt>
    <dgm:pt modelId="{EAF9D50C-ACF2-4BCB-884C-D53B7F4CC795}" type="parTrans" cxnId="{08B6A982-5234-4EDA-A86F-F820FABFA2E0}">
      <dgm:prSet/>
      <dgm:spPr/>
      <dgm:t>
        <a:bodyPr/>
        <a:lstStyle/>
        <a:p>
          <a:endParaRPr lang="en-GB"/>
        </a:p>
      </dgm:t>
    </dgm:pt>
    <dgm:pt modelId="{9721A57E-FCB0-4595-8363-ADB4C96A345D}" type="sibTrans" cxnId="{08B6A982-5234-4EDA-A86F-F820FABFA2E0}">
      <dgm:prSet/>
      <dgm:spPr/>
      <dgm:t>
        <a:bodyPr/>
        <a:lstStyle/>
        <a:p>
          <a:endParaRPr lang="en-GB"/>
        </a:p>
      </dgm:t>
    </dgm:pt>
    <dgm:pt modelId="{0D7DF160-C258-43DE-A771-D0CDC6A9E59E}">
      <dgm:prSet/>
      <dgm:spPr/>
      <dgm:t>
        <a:bodyPr/>
        <a:lstStyle/>
        <a:p>
          <a:r>
            <a:rPr lang="en-GB" dirty="0" smtClean="0"/>
            <a:t>Aug 2010</a:t>
          </a:r>
          <a:endParaRPr lang="en-GB" dirty="0"/>
        </a:p>
      </dgm:t>
    </dgm:pt>
    <dgm:pt modelId="{0C5F6E6A-0C52-4A34-A5BB-EC78C6B20B9E}" type="parTrans" cxnId="{9DCF79B8-A0F5-437A-B870-90965E3D04CF}">
      <dgm:prSet/>
      <dgm:spPr/>
      <dgm:t>
        <a:bodyPr/>
        <a:lstStyle/>
        <a:p>
          <a:endParaRPr lang="en-GB"/>
        </a:p>
      </dgm:t>
    </dgm:pt>
    <dgm:pt modelId="{EA1558F2-BFF6-4AD1-A5DA-52E1BBA81147}" type="sibTrans" cxnId="{9DCF79B8-A0F5-437A-B870-90965E3D04CF}">
      <dgm:prSet/>
      <dgm:spPr/>
      <dgm:t>
        <a:bodyPr/>
        <a:lstStyle/>
        <a:p>
          <a:endParaRPr lang="en-GB"/>
        </a:p>
      </dgm:t>
    </dgm:pt>
    <dgm:pt modelId="{A8B93C4C-8396-4D8B-AFD7-4081F2DA0D09}">
      <dgm:prSet/>
      <dgm:spPr/>
      <dgm:t>
        <a:bodyPr/>
        <a:lstStyle/>
        <a:p>
          <a:r>
            <a:rPr lang="en-GB" dirty="0" smtClean="0"/>
            <a:t>Week with the development team</a:t>
          </a:r>
          <a:endParaRPr lang="en-GB" dirty="0"/>
        </a:p>
      </dgm:t>
    </dgm:pt>
    <dgm:pt modelId="{1D9146DC-AFF3-4583-9DF4-9554590C6373}" type="parTrans" cxnId="{BA0696BD-EB1A-4C44-B712-4EB84BF752EB}">
      <dgm:prSet/>
      <dgm:spPr/>
      <dgm:t>
        <a:bodyPr/>
        <a:lstStyle/>
        <a:p>
          <a:endParaRPr lang="en-GB"/>
        </a:p>
      </dgm:t>
    </dgm:pt>
    <dgm:pt modelId="{2E130CF7-89E8-4E74-A74C-DB4B7752DC0B}" type="sibTrans" cxnId="{BA0696BD-EB1A-4C44-B712-4EB84BF752EB}">
      <dgm:prSet/>
      <dgm:spPr/>
      <dgm:t>
        <a:bodyPr/>
        <a:lstStyle/>
        <a:p>
          <a:endParaRPr lang="en-GB"/>
        </a:p>
      </dgm:t>
    </dgm:pt>
    <dgm:pt modelId="{9DB3E2A8-6B7C-44AD-AFB7-7CA0644BDEAD}">
      <dgm:prSet/>
      <dgm:spPr/>
      <dgm:t>
        <a:bodyPr/>
        <a:lstStyle/>
        <a:p>
          <a:r>
            <a:rPr lang="en-GB" dirty="0" smtClean="0"/>
            <a:t>Discussions with several scientist users</a:t>
          </a:r>
          <a:endParaRPr lang="en-GB" dirty="0"/>
        </a:p>
      </dgm:t>
    </dgm:pt>
    <dgm:pt modelId="{179AA36D-5A16-4AF3-9BBE-8E508611F480}" type="parTrans" cxnId="{32DD3205-DAD1-4685-9BE7-6C4E40E785E2}">
      <dgm:prSet/>
      <dgm:spPr/>
      <dgm:t>
        <a:bodyPr/>
        <a:lstStyle/>
        <a:p>
          <a:endParaRPr lang="en-GB"/>
        </a:p>
      </dgm:t>
    </dgm:pt>
    <dgm:pt modelId="{A2556A67-2A01-405E-B7E5-A2477461CC83}" type="sibTrans" cxnId="{32DD3205-DAD1-4685-9BE7-6C4E40E785E2}">
      <dgm:prSet/>
      <dgm:spPr/>
      <dgm:t>
        <a:bodyPr/>
        <a:lstStyle/>
        <a:p>
          <a:endParaRPr lang="en-GB"/>
        </a:p>
      </dgm:t>
    </dgm:pt>
    <dgm:pt modelId="{C7408692-4849-4A41-9DF0-C346568EB7FF}">
      <dgm:prSet/>
      <dgm:spPr/>
      <dgm:t>
        <a:bodyPr/>
        <a:lstStyle/>
        <a:p>
          <a:r>
            <a:rPr lang="en-GB" dirty="0" smtClean="0"/>
            <a:t>Future plans</a:t>
          </a:r>
          <a:endParaRPr lang="en-GB" dirty="0"/>
        </a:p>
      </dgm:t>
    </dgm:pt>
    <dgm:pt modelId="{BFFFA621-0A7F-4D43-8A45-13D9F969A087}" type="parTrans" cxnId="{2FF0A1E4-2CFC-440F-A023-A6F8052C9586}">
      <dgm:prSet/>
      <dgm:spPr/>
      <dgm:t>
        <a:bodyPr/>
        <a:lstStyle/>
        <a:p>
          <a:endParaRPr lang="en-GB"/>
        </a:p>
      </dgm:t>
    </dgm:pt>
    <dgm:pt modelId="{24E8992D-DFCA-4195-A336-70495A189188}" type="sibTrans" cxnId="{2FF0A1E4-2CFC-440F-A023-A6F8052C9586}">
      <dgm:prSet/>
      <dgm:spPr/>
      <dgm:t>
        <a:bodyPr/>
        <a:lstStyle/>
        <a:p>
          <a:endParaRPr lang="en-GB"/>
        </a:p>
      </dgm:t>
    </dgm:pt>
    <dgm:pt modelId="{584FF254-45DF-4DAC-88CE-39054D66CA61}">
      <dgm:prSet/>
      <dgm:spPr/>
      <dgm:t>
        <a:bodyPr/>
        <a:lstStyle/>
        <a:p>
          <a:r>
            <a:rPr lang="en-GB" dirty="0" smtClean="0"/>
            <a:t>Areas of common interest</a:t>
          </a:r>
          <a:endParaRPr lang="en-GB" dirty="0"/>
        </a:p>
      </dgm:t>
    </dgm:pt>
    <dgm:pt modelId="{70CD2F7D-F645-4446-A944-E89E61C02820}" type="parTrans" cxnId="{2E0989C8-2782-475B-9E2B-2B46A9328941}">
      <dgm:prSet/>
      <dgm:spPr/>
      <dgm:t>
        <a:bodyPr/>
        <a:lstStyle/>
        <a:p>
          <a:endParaRPr lang="en-GB"/>
        </a:p>
      </dgm:t>
    </dgm:pt>
    <dgm:pt modelId="{AB3E843D-EC79-436B-80AD-81732C8057E8}" type="sibTrans" cxnId="{2E0989C8-2782-475B-9E2B-2B46A9328941}">
      <dgm:prSet/>
      <dgm:spPr/>
      <dgm:t>
        <a:bodyPr/>
        <a:lstStyle/>
        <a:p>
          <a:endParaRPr lang="en-GB"/>
        </a:p>
      </dgm:t>
    </dgm:pt>
    <dgm:pt modelId="{51B75CCB-6C89-484D-BB5B-A925566A0BCE}">
      <dgm:prSet phldrT="[Text]"/>
      <dgm:spPr/>
      <dgm:t>
        <a:bodyPr/>
        <a:lstStyle/>
        <a:p>
          <a:r>
            <a:rPr lang="en-GB" dirty="0" smtClean="0"/>
            <a:t>Initial meeting &amp; discussions</a:t>
          </a:r>
          <a:endParaRPr lang="en-GB" dirty="0"/>
        </a:p>
      </dgm:t>
    </dgm:pt>
    <dgm:pt modelId="{4A0ECC65-1284-4F37-891B-0067C7869A5C}" type="parTrans" cxnId="{456B87CD-2A8A-445E-8685-240CD421ED2E}">
      <dgm:prSet/>
      <dgm:spPr/>
      <dgm:t>
        <a:bodyPr/>
        <a:lstStyle/>
        <a:p>
          <a:endParaRPr lang="en-GB"/>
        </a:p>
      </dgm:t>
    </dgm:pt>
    <dgm:pt modelId="{8EF1CC6F-A814-4709-93DD-616051F46160}" type="sibTrans" cxnId="{456B87CD-2A8A-445E-8685-240CD421ED2E}">
      <dgm:prSet/>
      <dgm:spPr/>
      <dgm:t>
        <a:bodyPr/>
        <a:lstStyle/>
        <a:p>
          <a:endParaRPr lang="en-GB"/>
        </a:p>
      </dgm:t>
    </dgm:pt>
    <dgm:pt modelId="{5E4F7286-298E-4B32-9A10-044DA0039466}">
      <dgm:prSet phldrT="[Text]"/>
      <dgm:spPr/>
      <dgm:t>
        <a:bodyPr/>
        <a:lstStyle/>
        <a:p>
          <a:r>
            <a:rPr lang="en-GB" dirty="0" smtClean="0"/>
            <a:t>ICNS 2009</a:t>
          </a:r>
          <a:endParaRPr lang="en-GB" dirty="0"/>
        </a:p>
      </dgm:t>
    </dgm:pt>
    <dgm:pt modelId="{3B26F7B1-E07C-41AF-B76D-7EB162F2491F}" type="parTrans" cxnId="{9CA1D033-4F8B-455E-B849-0934FEDF38AF}">
      <dgm:prSet/>
      <dgm:spPr/>
      <dgm:t>
        <a:bodyPr/>
        <a:lstStyle/>
        <a:p>
          <a:endParaRPr lang="en-GB"/>
        </a:p>
      </dgm:t>
    </dgm:pt>
    <dgm:pt modelId="{5726AA8A-17DE-4B9A-9E5C-7F75972E6DC0}" type="sibTrans" cxnId="{9CA1D033-4F8B-455E-B849-0934FEDF38AF}">
      <dgm:prSet/>
      <dgm:spPr/>
      <dgm:t>
        <a:bodyPr/>
        <a:lstStyle/>
        <a:p>
          <a:endParaRPr lang="en-GB"/>
        </a:p>
      </dgm:t>
    </dgm:pt>
    <dgm:pt modelId="{BC5D5F89-4853-4F2E-A271-37A814B7CBC6}">
      <dgm:prSet/>
      <dgm:spPr/>
      <dgm:t>
        <a:bodyPr/>
        <a:lstStyle/>
        <a:p>
          <a:r>
            <a:rPr lang="en-GB" dirty="0" smtClean="0"/>
            <a:t>Due Diligence visit</a:t>
          </a:r>
          <a:endParaRPr lang="en-GB" dirty="0"/>
        </a:p>
      </dgm:t>
    </dgm:pt>
    <dgm:pt modelId="{BDADCB69-87F6-43D1-B8A8-10E03BE59885}" type="parTrans" cxnId="{9AB5D06C-A6D2-4276-AC3B-5D7D736A9E02}">
      <dgm:prSet/>
      <dgm:spPr/>
      <dgm:t>
        <a:bodyPr/>
        <a:lstStyle/>
        <a:p>
          <a:endParaRPr lang="en-GB"/>
        </a:p>
      </dgm:t>
    </dgm:pt>
    <dgm:pt modelId="{12D9D586-4E0F-4B73-B200-9EAB4D4F9670}" type="sibTrans" cxnId="{9AB5D06C-A6D2-4276-AC3B-5D7D736A9E02}">
      <dgm:prSet/>
      <dgm:spPr/>
      <dgm:t>
        <a:bodyPr/>
        <a:lstStyle/>
        <a:p>
          <a:endParaRPr lang="en-GB"/>
        </a:p>
      </dgm:t>
    </dgm:pt>
    <dgm:pt modelId="{E67A3D7B-D6AF-41BC-BD7E-AE812E55C3B1}">
      <dgm:prSet/>
      <dgm:spPr/>
      <dgm:t>
        <a:bodyPr/>
        <a:lstStyle/>
        <a:p>
          <a:r>
            <a:rPr lang="en-GB" dirty="0" smtClean="0"/>
            <a:t>Go / No Go decision</a:t>
          </a:r>
          <a:endParaRPr lang="en-GB" dirty="0"/>
        </a:p>
      </dgm:t>
    </dgm:pt>
    <dgm:pt modelId="{A67D7E36-816A-49A4-9FA5-BFC4009EDFB4}" type="parTrans" cxnId="{FBCA9473-A518-4871-B3A0-F69EB4D123A9}">
      <dgm:prSet/>
      <dgm:spPr/>
      <dgm:t>
        <a:bodyPr/>
        <a:lstStyle/>
        <a:p>
          <a:endParaRPr lang="en-GB"/>
        </a:p>
      </dgm:t>
    </dgm:pt>
    <dgm:pt modelId="{73709BDA-EFB9-46A6-904F-E12B711C83D7}" type="sibTrans" cxnId="{FBCA9473-A518-4871-B3A0-F69EB4D123A9}">
      <dgm:prSet/>
      <dgm:spPr/>
      <dgm:t>
        <a:bodyPr/>
        <a:lstStyle/>
        <a:p>
          <a:endParaRPr lang="en-GB"/>
        </a:p>
      </dgm:t>
    </dgm:pt>
    <dgm:pt modelId="{19902B45-E3AD-4339-AABE-3317B5A4E031}">
      <dgm:prSet/>
      <dgm:spPr/>
      <dgm:t>
        <a:bodyPr/>
        <a:lstStyle/>
        <a:p>
          <a:r>
            <a:rPr lang="en-GB" dirty="0" smtClean="0"/>
            <a:t>Memorandum of Understanding</a:t>
          </a:r>
          <a:endParaRPr lang="en-GB" dirty="0"/>
        </a:p>
      </dgm:t>
    </dgm:pt>
    <dgm:pt modelId="{6A0A09C7-1DE2-4CBB-A952-C7603636F888}" type="parTrans" cxnId="{12FDABD0-CF5E-47EF-BE9F-54CEAB86F99D}">
      <dgm:prSet/>
      <dgm:spPr/>
      <dgm:t>
        <a:bodyPr/>
        <a:lstStyle/>
        <a:p>
          <a:endParaRPr lang="en-GB"/>
        </a:p>
      </dgm:t>
    </dgm:pt>
    <dgm:pt modelId="{05785B3E-A1FF-44A2-8E75-599B6775BB53}" type="sibTrans" cxnId="{12FDABD0-CF5E-47EF-BE9F-54CEAB86F99D}">
      <dgm:prSet/>
      <dgm:spPr/>
      <dgm:t>
        <a:bodyPr/>
        <a:lstStyle/>
        <a:p>
          <a:endParaRPr lang="en-GB"/>
        </a:p>
      </dgm:t>
    </dgm:pt>
    <dgm:pt modelId="{9946FEB8-3EA9-4E52-823B-003040A37511}">
      <dgm:prSet/>
      <dgm:spPr/>
      <dgm:t>
        <a:bodyPr/>
        <a:lstStyle/>
        <a:p>
          <a:r>
            <a:rPr lang="en-GB" dirty="0" smtClean="0"/>
            <a:t>Joint development begins</a:t>
          </a:r>
          <a:endParaRPr lang="en-GB" dirty="0"/>
        </a:p>
      </dgm:t>
    </dgm:pt>
    <dgm:pt modelId="{DF046E6B-DC30-4925-9D40-FE49782594E6}" type="parTrans" cxnId="{3758309B-0E7C-4995-AACA-89016AB0B927}">
      <dgm:prSet/>
      <dgm:spPr/>
      <dgm:t>
        <a:bodyPr/>
        <a:lstStyle/>
        <a:p>
          <a:endParaRPr lang="en-GB"/>
        </a:p>
      </dgm:t>
    </dgm:pt>
    <dgm:pt modelId="{1AB06386-D267-443F-81DB-0DAE328861C1}" type="sibTrans" cxnId="{3758309B-0E7C-4995-AACA-89016AB0B927}">
      <dgm:prSet/>
      <dgm:spPr/>
      <dgm:t>
        <a:bodyPr/>
        <a:lstStyle/>
        <a:p>
          <a:endParaRPr lang="en-GB"/>
        </a:p>
      </dgm:t>
    </dgm:pt>
    <dgm:pt modelId="{69565B75-AC11-45B4-8333-D14456A67779}">
      <dgm:prSet/>
      <dgm:spPr/>
      <dgm:t>
        <a:bodyPr/>
        <a:lstStyle/>
        <a:p>
          <a:r>
            <a:rPr lang="en-GB" dirty="0" smtClean="0"/>
            <a:t>Initial SNS &amp; HFIR support</a:t>
          </a:r>
          <a:endParaRPr lang="en-GB" dirty="0"/>
        </a:p>
      </dgm:t>
    </dgm:pt>
    <dgm:pt modelId="{79423DFA-166C-43C2-B25B-2913DB1F7C58}" type="parTrans" cxnId="{7247C1CA-1904-45CC-8D62-996441764831}">
      <dgm:prSet/>
      <dgm:spPr/>
      <dgm:t>
        <a:bodyPr/>
        <a:lstStyle/>
        <a:p>
          <a:endParaRPr lang="en-GB"/>
        </a:p>
      </dgm:t>
    </dgm:pt>
    <dgm:pt modelId="{7799194E-E393-4B96-9876-9E189650AC73}" type="sibTrans" cxnId="{7247C1CA-1904-45CC-8D62-996441764831}">
      <dgm:prSet/>
      <dgm:spPr/>
      <dgm:t>
        <a:bodyPr/>
        <a:lstStyle/>
        <a:p>
          <a:endParaRPr lang="en-GB"/>
        </a:p>
      </dgm:t>
    </dgm:pt>
    <dgm:pt modelId="{C3E75AE9-614C-4CC5-9BF9-55BA0A06252D}" type="pres">
      <dgm:prSet presAssocID="{F571445A-0112-4462-BA6C-645BFCB5AE4E}" presName="CompostProcess" presStyleCnt="0">
        <dgm:presLayoutVars>
          <dgm:dir/>
          <dgm:resizeHandles val="exact"/>
        </dgm:presLayoutVars>
      </dgm:prSet>
      <dgm:spPr/>
    </dgm:pt>
    <dgm:pt modelId="{8A893BBE-F81B-4BF8-8FF7-755A72DC1736}" type="pres">
      <dgm:prSet presAssocID="{F571445A-0112-4462-BA6C-645BFCB5AE4E}" presName="arrow" presStyleLbl="bgShp" presStyleIdx="0" presStyleCnt="1"/>
      <dgm:spPr/>
    </dgm:pt>
    <dgm:pt modelId="{59F95DC5-15DA-4ABF-A8DB-85A577A2A2A2}" type="pres">
      <dgm:prSet presAssocID="{F571445A-0112-4462-BA6C-645BFCB5AE4E}" presName="linearProcess" presStyleCnt="0"/>
      <dgm:spPr/>
    </dgm:pt>
    <dgm:pt modelId="{C708958D-0380-49C3-AD33-67DA118A40D7}" type="pres">
      <dgm:prSet presAssocID="{BD670FAB-1ED4-46D5-81BB-1A7534C47149}" presName="textNode" presStyleLbl="node1" presStyleIdx="0" presStyleCnt="6" custScaleX="110000" custScaleY="110000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A61C29E8-8A44-40DB-9B32-81BCD560F8A5}" type="pres">
      <dgm:prSet presAssocID="{1296FC9A-3F81-4E8B-81AC-780C388A260F}" presName="sibTrans" presStyleCnt="0"/>
      <dgm:spPr/>
    </dgm:pt>
    <dgm:pt modelId="{9FF7CBCF-FBB9-4472-8CBE-65C25AF6E25C}" type="pres">
      <dgm:prSet presAssocID="{8D58E74B-43BE-4A86-8AE1-0D06F9B253F9}" presName="textNode" presStyleLbl="node1" presStyleIdx="1" presStyleCnt="6" custScaleX="110000" custScaleY="110000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6C30DEDA-6C2F-40CF-83E1-9630D5905A1B}" type="pres">
      <dgm:prSet presAssocID="{27EAF263-26AB-4DE8-8161-8B9A46972D6C}" presName="sibTrans" presStyleCnt="0"/>
      <dgm:spPr/>
    </dgm:pt>
    <dgm:pt modelId="{64FCD965-0DD4-4B28-9A7A-9E7A3730EA41}" type="pres">
      <dgm:prSet presAssocID="{5C46E7A2-DBC9-413F-AC02-ADD219E5A15B}" presName="textNode" presStyleLbl="node1" presStyleIdx="2" presStyleCnt="6" custScaleX="110000" custScaleY="110000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ACECAF2C-F1B0-48E1-9C66-6BE8782344C5}" type="pres">
      <dgm:prSet presAssocID="{2B9B8437-384B-4E79-91FA-2F90D592B6EA}" presName="sibTrans" presStyleCnt="0"/>
      <dgm:spPr/>
    </dgm:pt>
    <dgm:pt modelId="{3EEC1930-1A5B-42AD-A32A-D18F5A2E87DB}" type="pres">
      <dgm:prSet presAssocID="{BD1C9BC6-64D7-4583-A4DF-E15E7D9424E4}" presName="textNode" presStyleLbl="node1" presStyleIdx="3" presStyleCnt="6" custScaleX="110000" custScaleY="110000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35BE89A6-DD7B-4CB5-83B5-4E289347493B}" type="pres">
      <dgm:prSet presAssocID="{D81A9CB6-4A40-4D0E-BF79-95368B9FF6AE}" presName="sibTrans" presStyleCnt="0"/>
      <dgm:spPr/>
    </dgm:pt>
    <dgm:pt modelId="{05737483-AF62-4DD9-910E-EB39106EE509}" type="pres">
      <dgm:prSet presAssocID="{7DE1CC94-CFA7-4F9C-8319-85F69C5C2D02}" presName="textNode" presStyleLbl="node1" presStyleIdx="4" presStyleCnt="6" custScaleX="110000" custScaleY="110000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E203ADA6-A613-48AD-B17D-85C372F0C68E}" type="pres">
      <dgm:prSet presAssocID="{9721A57E-FCB0-4595-8363-ADB4C96A345D}" presName="sibTrans" presStyleCnt="0"/>
      <dgm:spPr/>
    </dgm:pt>
    <dgm:pt modelId="{84568B51-1ECF-4FC0-84E8-DE2E9640CB42}" type="pres">
      <dgm:prSet presAssocID="{0D7DF160-C258-43DE-A771-D0CDC6A9E59E}" presName="textNode" presStyleLbl="node1" presStyleIdx="5" presStyleCnt="6" custScaleX="110000" custScaleY="110000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087C3B5D-A5F9-4A2F-9466-852E9A230609}" type="presOf" srcId="{F571445A-0112-4462-BA6C-645BFCB5AE4E}" destId="{C3E75AE9-614C-4CC5-9BF9-55BA0A06252D}" srcOrd="0" destOrd="0" presId="urn:microsoft.com/office/officeart/2005/8/layout/hProcess9"/>
    <dgm:cxn modelId="{32DD3205-DAD1-4685-9BE7-6C4E40E785E2}" srcId="{BC5D5F89-4853-4F2E-A271-37A814B7CBC6}" destId="{9DB3E2A8-6B7C-44AD-AFB7-7CA0644BDEAD}" srcOrd="1" destOrd="0" parTransId="{179AA36D-5A16-4AF3-9BBE-8E508611F480}" sibTransId="{A2556A67-2A01-405E-B7E5-A2477461CC83}"/>
    <dgm:cxn modelId="{A7298F94-C855-49F1-84F4-68F70581B463}" srcId="{F571445A-0112-4462-BA6C-645BFCB5AE4E}" destId="{BD1C9BC6-64D7-4583-A4DF-E15E7D9424E4}" srcOrd="3" destOrd="0" parTransId="{CFCB9287-4168-4256-80FE-5B9894E4941F}" sibTransId="{D81A9CB6-4A40-4D0E-BF79-95368B9FF6AE}"/>
    <dgm:cxn modelId="{BA0696BD-EB1A-4C44-B712-4EB84BF752EB}" srcId="{BC5D5F89-4853-4F2E-A271-37A814B7CBC6}" destId="{A8B93C4C-8396-4D8B-AFD7-4081F2DA0D09}" srcOrd="0" destOrd="0" parTransId="{1D9146DC-AFF3-4583-9DF4-9554590C6373}" sibTransId="{2E130CF7-89E8-4E74-A74C-DB4B7752DC0B}"/>
    <dgm:cxn modelId="{AECA8A98-BC71-4B9B-9954-EBB9DEDF7AC9}" type="presOf" srcId="{19902B45-E3AD-4339-AABE-3317B5A4E031}" destId="{3EEC1930-1A5B-42AD-A32A-D18F5A2E87DB}" srcOrd="0" destOrd="1" presId="urn:microsoft.com/office/officeart/2005/8/layout/hProcess9"/>
    <dgm:cxn modelId="{C4C7AB29-5B34-4695-A2C6-6AD0238EBEAA}" type="presOf" srcId="{A8B93C4C-8396-4D8B-AFD7-4081F2DA0D09}" destId="{9FF7CBCF-FBB9-4472-8CBE-65C25AF6E25C}" srcOrd="0" destOrd="2" presId="urn:microsoft.com/office/officeart/2005/8/layout/hProcess9"/>
    <dgm:cxn modelId="{900CEBD8-413A-4156-8B1C-0418C00D5984}" type="presOf" srcId="{584FF254-45DF-4DAC-88CE-39054D66CA61}" destId="{9FF7CBCF-FBB9-4472-8CBE-65C25AF6E25C}" srcOrd="0" destOrd="5" presId="urn:microsoft.com/office/officeart/2005/8/layout/hProcess9"/>
    <dgm:cxn modelId="{3F634EF2-2300-41A6-A13F-CBC38E12CA4B}" type="presOf" srcId="{E67A3D7B-D6AF-41BC-BD7E-AE812E55C3B1}" destId="{64FCD965-0DD4-4B28-9A7A-9E7A3730EA41}" srcOrd="0" destOrd="1" presId="urn:microsoft.com/office/officeart/2005/8/layout/hProcess9"/>
    <dgm:cxn modelId="{2E0989C8-2782-475B-9E2B-2B46A9328941}" srcId="{BC5D5F89-4853-4F2E-A271-37A814B7CBC6}" destId="{584FF254-45DF-4DAC-88CE-39054D66CA61}" srcOrd="3" destOrd="0" parTransId="{70CD2F7D-F645-4446-A944-E89E61C02820}" sibTransId="{AB3E843D-EC79-436B-80AD-81732C8057E8}"/>
    <dgm:cxn modelId="{3758309B-0E7C-4995-AACA-89016AB0B927}" srcId="{7DE1CC94-CFA7-4F9C-8319-85F69C5C2D02}" destId="{9946FEB8-3EA9-4E52-823B-003040A37511}" srcOrd="0" destOrd="0" parTransId="{DF046E6B-DC30-4925-9D40-FE49782594E6}" sibTransId="{1AB06386-D267-443F-81DB-0DAE328861C1}"/>
    <dgm:cxn modelId="{08B6A982-5234-4EDA-A86F-F820FABFA2E0}" srcId="{F571445A-0112-4462-BA6C-645BFCB5AE4E}" destId="{7DE1CC94-CFA7-4F9C-8319-85F69C5C2D02}" srcOrd="4" destOrd="0" parTransId="{EAF9D50C-ACF2-4BCB-884C-D53B7F4CC795}" sibTransId="{9721A57E-FCB0-4595-8363-ADB4C96A345D}"/>
    <dgm:cxn modelId="{389F35F4-5A02-4145-9910-CA38E57CB7C3}" type="presOf" srcId="{9DB3E2A8-6B7C-44AD-AFB7-7CA0644BDEAD}" destId="{9FF7CBCF-FBB9-4472-8CBE-65C25AF6E25C}" srcOrd="0" destOrd="3" presId="urn:microsoft.com/office/officeart/2005/8/layout/hProcess9"/>
    <dgm:cxn modelId="{11684BDC-3C95-49B9-9F35-7E2F372538C2}" type="presOf" srcId="{5E4F7286-298E-4B32-9A10-044DA0039466}" destId="{C708958D-0380-49C3-AD33-67DA118A40D7}" srcOrd="0" destOrd="1" presId="urn:microsoft.com/office/officeart/2005/8/layout/hProcess9"/>
    <dgm:cxn modelId="{09DB5257-9684-4F89-9B23-A8A5795E8923}" type="presOf" srcId="{0D7DF160-C258-43DE-A771-D0CDC6A9E59E}" destId="{84568B51-1ECF-4FC0-84E8-DE2E9640CB42}" srcOrd="0" destOrd="0" presId="urn:microsoft.com/office/officeart/2005/8/layout/hProcess9"/>
    <dgm:cxn modelId="{9C120DC9-C93D-47E0-BDDF-2C78CB8126DA}" srcId="{F571445A-0112-4462-BA6C-645BFCB5AE4E}" destId="{5C46E7A2-DBC9-413F-AC02-ADD219E5A15B}" srcOrd="2" destOrd="0" parTransId="{AEDF2861-15D9-4C31-A16F-A19A0AA4458C}" sibTransId="{2B9B8437-384B-4E79-91FA-2F90D592B6EA}"/>
    <dgm:cxn modelId="{12FDABD0-CF5E-47EF-BE9F-54CEAB86F99D}" srcId="{BD1C9BC6-64D7-4583-A4DF-E15E7D9424E4}" destId="{19902B45-E3AD-4339-AABE-3317B5A4E031}" srcOrd="0" destOrd="0" parTransId="{6A0A09C7-1DE2-4CBB-A952-C7603636F888}" sibTransId="{05785B3E-A1FF-44A2-8E75-599B6775BB53}"/>
    <dgm:cxn modelId="{9CA1D033-4F8B-455E-B849-0934FEDF38AF}" srcId="{BD670FAB-1ED4-46D5-81BB-1A7534C47149}" destId="{5E4F7286-298E-4B32-9A10-044DA0039466}" srcOrd="0" destOrd="0" parTransId="{3B26F7B1-E07C-41AF-B76D-7EB162F2491F}" sibTransId="{5726AA8A-17DE-4B9A-9E5C-7F75972E6DC0}"/>
    <dgm:cxn modelId="{2FF0A1E4-2CFC-440F-A023-A6F8052C9586}" srcId="{BC5D5F89-4853-4F2E-A271-37A814B7CBC6}" destId="{C7408692-4849-4A41-9DF0-C346568EB7FF}" srcOrd="2" destOrd="0" parTransId="{BFFFA621-0A7F-4D43-8A45-13D9F969A087}" sibTransId="{24E8992D-DFCA-4195-A336-70495A189188}"/>
    <dgm:cxn modelId="{2F67A514-93FC-49AA-99E6-517DEE0914FF}" type="presOf" srcId="{BD670FAB-1ED4-46D5-81BB-1A7534C47149}" destId="{C708958D-0380-49C3-AD33-67DA118A40D7}" srcOrd="0" destOrd="0" presId="urn:microsoft.com/office/officeart/2005/8/layout/hProcess9"/>
    <dgm:cxn modelId="{FBCA9473-A518-4871-B3A0-F69EB4D123A9}" srcId="{5C46E7A2-DBC9-413F-AC02-ADD219E5A15B}" destId="{E67A3D7B-D6AF-41BC-BD7E-AE812E55C3B1}" srcOrd="0" destOrd="0" parTransId="{A67D7E36-816A-49A4-9FA5-BFC4009EDFB4}" sibTransId="{73709BDA-EFB9-46A6-904F-E12B711C83D7}"/>
    <dgm:cxn modelId="{7DB166A5-9FBA-40C0-BF6F-EB06EA59E439}" type="presOf" srcId="{7DE1CC94-CFA7-4F9C-8319-85F69C5C2D02}" destId="{05737483-AF62-4DD9-910E-EB39106EE509}" srcOrd="0" destOrd="0" presId="urn:microsoft.com/office/officeart/2005/8/layout/hProcess9"/>
    <dgm:cxn modelId="{DC19C7F4-ADBB-44EF-A01F-AE3569FA90BB}" type="presOf" srcId="{9946FEB8-3EA9-4E52-823B-003040A37511}" destId="{05737483-AF62-4DD9-910E-EB39106EE509}" srcOrd="0" destOrd="1" presId="urn:microsoft.com/office/officeart/2005/8/layout/hProcess9"/>
    <dgm:cxn modelId="{456B87CD-2A8A-445E-8685-240CD421ED2E}" srcId="{5E4F7286-298E-4B32-9A10-044DA0039466}" destId="{51B75CCB-6C89-484D-BB5B-A925566A0BCE}" srcOrd="0" destOrd="0" parTransId="{4A0ECC65-1284-4F37-891B-0067C7869A5C}" sibTransId="{8EF1CC6F-A814-4709-93DD-616051F46160}"/>
    <dgm:cxn modelId="{01972C50-DF53-4E28-A2BA-C0AF68674809}" type="presOf" srcId="{51B75CCB-6C89-484D-BB5B-A925566A0BCE}" destId="{C708958D-0380-49C3-AD33-67DA118A40D7}" srcOrd="0" destOrd="2" presId="urn:microsoft.com/office/officeart/2005/8/layout/hProcess9"/>
    <dgm:cxn modelId="{BAB9D0D2-3387-456D-BDA4-0AC77109D57B}" srcId="{F571445A-0112-4462-BA6C-645BFCB5AE4E}" destId="{8D58E74B-43BE-4A86-8AE1-0D06F9B253F9}" srcOrd="1" destOrd="0" parTransId="{79C44E9F-B2EC-4FE5-86C4-2E26DB20D0C6}" sibTransId="{27EAF263-26AB-4DE8-8161-8B9A46972D6C}"/>
    <dgm:cxn modelId="{9DCF79B8-A0F5-437A-B870-90965E3D04CF}" srcId="{F571445A-0112-4462-BA6C-645BFCB5AE4E}" destId="{0D7DF160-C258-43DE-A771-D0CDC6A9E59E}" srcOrd="5" destOrd="0" parTransId="{0C5F6E6A-0C52-4A34-A5BB-EC78C6B20B9E}" sibTransId="{EA1558F2-BFF6-4AD1-A5DA-52E1BBA81147}"/>
    <dgm:cxn modelId="{4FBB4D00-4810-454F-BFC9-36B6F6FABF63}" type="presOf" srcId="{5C46E7A2-DBC9-413F-AC02-ADD219E5A15B}" destId="{64FCD965-0DD4-4B28-9A7A-9E7A3730EA41}" srcOrd="0" destOrd="0" presId="urn:microsoft.com/office/officeart/2005/8/layout/hProcess9"/>
    <dgm:cxn modelId="{9AB5D06C-A6D2-4276-AC3B-5D7D736A9E02}" srcId="{8D58E74B-43BE-4A86-8AE1-0D06F9B253F9}" destId="{BC5D5F89-4853-4F2E-A271-37A814B7CBC6}" srcOrd="0" destOrd="0" parTransId="{BDADCB69-87F6-43D1-B8A8-10E03BE59885}" sibTransId="{12D9D586-4E0F-4B73-B200-9EAB4D4F9670}"/>
    <dgm:cxn modelId="{7247C1CA-1904-45CC-8D62-996441764831}" srcId="{0D7DF160-C258-43DE-A771-D0CDC6A9E59E}" destId="{69565B75-AC11-45B4-8333-D14456A67779}" srcOrd="0" destOrd="0" parTransId="{79423DFA-166C-43C2-B25B-2913DB1F7C58}" sibTransId="{7799194E-E393-4B96-9876-9E189650AC73}"/>
    <dgm:cxn modelId="{388924D7-DC3E-4765-8593-9417634FFF5F}" type="presOf" srcId="{8D58E74B-43BE-4A86-8AE1-0D06F9B253F9}" destId="{9FF7CBCF-FBB9-4472-8CBE-65C25AF6E25C}" srcOrd="0" destOrd="0" presId="urn:microsoft.com/office/officeart/2005/8/layout/hProcess9"/>
    <dgm:cxn modelId="{570881C3-A76A-4E01-951B-92FD701E81CD}" type="presOf" srcId="{C7408692-4849-4A41-9DF0-C346568EB7FF}" destId="{9FF7CBCF-FBB9-4472-8CBE-65C25AF6E25C}" srcOrd="0" destOrd="4" presId="urn:microsoft.com/office/officeart/2005/8/layout/hProcess9"/>
    <dgm:cxn modelId="{E5E7B983-C29F-4EF8-B9F7-BBC5DD38DAD5}" type="presOf" srcId="{69565B75-AC11-45B4-8333-D14456A67779}" destId="{84568B51-1ECF-4FC0-84E8-DE2E9640CB42}" srcOrd="0" destOrd="1" presId="urn:microsoft.com/office/officeart/2005/8/layout/hProcess9"/>
    <dgm:cxn modelId="{1D177E78-8705-4A8B-8124-1B8E693639D3}" type="presOf" srcId="{BC5D5F89-4853-4F2E-A271-37A814B7CBC6}" destId="{9FF7CBCF-FBB9-4472-8CBE-65C25AF6E25C}" srcOrd="0" destOrd="1" presId="urn:microsoft.com/office/officeart/2005/8/layout/hProcess9"/>
    <dgm:cxn modelId="{778AF015-58A2-4CD1-8B33-7AEDEF81B98E}" type="presOf" srcId="{BD1C9BC6-64D7-4583-A4DF-E15E7D9424E4}" destId="{3EEC1930-1A5B-42AD-A32A-D18F5A2E87DB}" srcOrd="0" destOrd="0" presId="urn:microsoft.com/office/officeart/2005/8/layout/hProcess9"/>
    <dgm:cxn modelId="{ABE0FB6A-F901-4B9E-84EB-7DD1642351D8}" srcId="{F571445A-0112-4462-BA6C-645BFCB5AE4E}" destId="{BD670FAB-1ED4-46D5-81BB-1A7534C47149}" srcOrd="0" destOrd="0" parTransId="{8CA0479A-0FB6-45BA-AD46-8795BDBB9BA5}" sibTransId="{1296FC9A-3F81-4E8B-81AC-780C388A260F}"/>
    <dgm:cxn modelId="{E9EEC447-235A-4BF7-B8D8-E955527B574D}" type="presParOf" srcId="{C3E75AE9-614C-4CC5-9BF9-55BA0A06252D}" destId="{8A893BBE-F81B-4BF8-8FF7-755A72DC1736}" srcOrd="0" destOrd="0" presId="urn:microsoft.com/office/officeart/2005/8/layout/hProcess9"/>
    <dgm:cxn modelId="{9D6E5705-8E07-4A59-86A1-1BD33A05F606}" type="presParOf" srcId="{C3E75AE9-614C-4CC5-9BF9-55BA0A06252D}" destId="{59F95DC5-15DA-4ABF-A8DB-85A577A2A2A2}" srcOrd="1" destOrd="0" presId="urn:microsoft.com/office/officeart/2005/8/layout/hProcess9"/>
    <dgm:cxn modelId="{D1E2555C-4468-475F-9D77-9FA5B0E458A5}" type="presParOf" srcId="{59F95DC5-15DA-4ABF-A8DB-85A577A2A2A2}" destId="{C708958D-0380-49C3-AD33-67DA118A40D7}" srcOrd="0" destOrd="0" presId="urn:microsoft.com/office/officeart/2005/8/layout/hProcess9"/>
    <dgm:cxn modelId="{618578A6-8CE1-4483-8BB2-1C6D8151967A}" type="presParOf" srcId="{59F95DC5-15DA-4ABF-A8DB-85A577A2A2A2}" destId="{A61C29E8-8A44-40DB-9B32-81BCD560F8A5}" srcOrd="1" destOrd="0" presId="urn:microsoft.com/office/officeart/2005/8/layout/hProcess9"/>
    <dgm:cxn modelId="{3E12AD04-7EAF-403F-8230-C1570274D772}" type="presParOf" srcId="{59F95DC5-15DA-4ABF-A8DB-85A577A2A2A2}" destId="{9FF7CBCF-FBB9-4472-8CBE-65C25AF6E25C}" srcOrd="2" destOrd="0" presId="urn:microsoft.com/office/officeart/2005/8/layout/hProcess9"/>
    <dgm:cxn modelId="{014FB474-CBE9-4126-90AE-6C97A41777FF}" type="presParOf" srcId="{59F95DC5-15DA-4ABF-A8DB-85A577A2A2A2}" destId="{6C30DEDA-6C2F-40CF-83E1-9630D5905A1B}" srcOrd="3" destOrd="0" presId="urn:microsoft.com/office/officeart/2005/8/layout/hProcess9"/>
    <dgm:cxn modelId="{1DA709A5-8B5C-4C73-905E-2A09B52B2CDD}" type="presParOf" srcId="{59F95DC5-15DA-4ABF-A8DB-85A577A2A2A2}" destId="{64FCD965-0DD4-4B28-9A7A-9E7A3730EA41}" srcOrd="4" destOrd="0" presId="urn:microsoft.com/office/officeart/2005/8/layout/hProcess9"/>
    <dgm:cxn modelId="{4211D1B2-76EE-43D4-862E-FD824BFA92FD}" type="presParOf" srcId="{59F95DC5-15DA-4ABF-A8DB-85A577A2A2A2}" destId="{ACECAF2C-F1B0-48E1-9C66-6BE8782344C5}" srcOrd="5" destOrd="0" presId="urn:microsoft.com/office/officeart/2005/8/layout/hProcess9"/>
    <dgm:cxn modelId="{4ABE8326-8ECA-4D2B-8CD0-2658190D66F3}" type="presParOf" srcId="{59F95DC5-15DA-4ABF-A8DB-85A577A2A2A2}" destId="{3EEC1930-1A5B-42AD-A32A-D18F5A2E87DB}" srcOrd="6" destOrd="0" presId="urn:microsoft.com/office/officeart/2005/8/layout/hProcess9"/>
    <dgm:cxn modelId="{D0E8C666-B7B2-4006-8DA8-04F900480132}" type="presParOf" srcId="{59F95DC5-15DA-4ABF-A8DB-85A577A2A2A2}" destId="{35BE89A6-DD7B-4CB5-83B5-4E289347493B}" srcOrd="7" destOrd="0" presId="urn:microsoft.com/office/officeart/2005/8/layout/hProcess9"/>
    <dgm:cxn modelId="{CA06DBB3-DC10-4A1B-B9AF-CBEA31EDE379}" type="presParOf" srcId="{59F95DC5-15DA-4ABF-A8DB-85A577A2A2A2}" destId="{05737483-AF62-4DD9-910E-EB39106EE509}" srcOrd="8" destOrd="0" presId="urn:microsoft.com/office/officeart/2005/8/layout/hProcess9"/>
    <dgm:cxn modelId="{C9594AEB-671D-43AC-92C7-B32E531D2B74}" type="presParOf" srcId="{59F95DC5-15DA-4ABF-A8DB-85A577A2A2A2}" destId="{E203ADA6-A613-48AD-B17D-85C372F0C68E}" srcOrd="9" destOrd="0" presId="urn:microsoft.com/office/officeart/2005/8/layout/hProcess9"/>
    <dgm:cxn modelId="{EBA0FC1C-71B2-41FD-91B5-66156914749E}" type="presParOf" srcId="{59F95DC5-15DA-4ABF-A8DB-85A577A2A2A2}" destId="{84568B51-1ECF-4FC0-84E8-DE2E9640CB42}" srcOrd="1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3CF960A-5E3B-4FF9-9088-E9CCF4F65489}" type="doc">
      <dgm:prSet loTypeId="urn:microsoft.com/office/officeart/2005/8/layout/pyramid3" loCatId="pyramid" qsTypeId="urn:microsoft.com/office/officeart/2005/8/quickstyle/simple1" qsCatId="simple" csTypeId="urn:microsoft.com/office/officeart/2005/8/colors/accent1_2" csCatId="accent1" phldr="1"/>
      <dgm:spPr/>
    </dgm:pt>
    <dgm:pt modelId="{5B8E6275-3F5A-4A26-9C12-63EBA7694BE3}">
      <dgm:prSet phldrT="[Text]"/>
      <dgm:spPr/>
      <dgm:t>
        <a:bodyPr/>
        <a:lstStyle/>
        <a:p>
          <a:r>
            <a:rPr lang="en-GB" dirty="0" smtClean="0"/>
            <a:t>Users</a:t>
          </a:r>
          <a:endParaRPr lang="en-GB" dirty="0"/>
        </a:p>
      </dgm:t>
    </dgm:pt>
    <dgm:pt modelId="{A8FB3F10-2680-4B70-AA01-34780C924052}" type="parTrans" cxnId="{346A4AB6-44F0-4112-9BB5-A81D02711806}">
      <dgm:prSet/>
      <dgm:spPr/>
      <dgm:t>
        <a:bodyPr/>
        <a:lstStyle/>
        <a:p>
          <a:endParaRPr lang="en-GB"/>
        </a:p>
      </dgm:t>
    </dgm:pt>
    <dgm:pt modelId="{9D285589-C119-4B45-8485-D4B1CEA0F487}" type="sibTrans" cxnId="{346A4AB6-44F0-4112-9BB5-A81D02711806}">
      <dgm:prSet/>
      <dgm:spPr/>
      <dgm:t>
        <a:bodyPr/>
        <a:lstStyle/>
        <a:p>
          <a:endParaRPr lang="en-GB"/>
        </a:p>
      </dgm:t>
    </dgm:pt>
    <dgm:pt modelId="{86F4CAB0-B8AE-4368-8F62-217513DA3164}">
      <dgm:prSet phldrT="[Text]"/>
      <dgm:spPr/>
      <dgm:t>
        <a:bodyPr/>
        <a:lstStyle/>
        <a:p>
          <a:r>
            <a:rPr lang="en-GB" dirty="0" smtClean="0"/>
            <a:t>Scientific Steering Committee</a:t>
          </a:r>
          <a:endParaRPr lang="en-GB" dirty="0"/>
        </a:p>
      </dgm:t>
    </dgm:pt>
    <dgm:pt modelId="{5174087B-2A2C-422F-BB93-0F65851F97A8}" type="parTrans" cxnId="{6C98841A-8B17-4324-B6B7-20D8CDB3EED4}">
      <dgm:prSet/>
      <dgm:spPr/>
      <dgm:t>
        <a:bodyPr/>
        <a:lstStyle/>
        <a:p>
          <a:endParaRPr lang="en-GB"/>
        </a:p>
      </dgm:t>
    </dgm:pt>
    <dgm:pt modelId="{5C230BA8-A279-4652-812D-CD5676E5D05D}" type="sibTrans" cxnId="{6C98841A-8B17-4324-B6B7-20D8CDB3EED4}">
      <dgm:prSet/>
      <dgm:spPr/>
      <dgm:t>
        <a:bodyPr/>
        <a:lstStyle/>
        <a:p>
          <a:endParaRPr lang="en-GB"/>
        </a:p>
      </dgm:t>
    </dgm:pt>
    <dgm:pt modelId="{873A99D5-E517-4452-9D79-0B9E1BEF1127}">
      <dgm:prSet phldrT="[Text]"/>
      <dgm:spPr/>
      <dgm:t>
        <a:bodyPr/>
        <a:lstStyle/>
        <a:p>
          <a:r>
            <a:rPr lang="en-GB" dirty="0" smtClean="0"/>
            <a:t>Development Team</a:t>
          </a:r>
          <a:endParaRPr lang="en-GB" dirty="0"/>
        </a:p>
      </dgm:t>
    </dgm:pt>
    <dgm:pt modelId="{BC50FB12-E8AE-442E-B773-6925C04BBEB3}" type="parTrans" cxnId="{D75E5237-448C-4124-892F-9B67646491BB}">
      <dgm:prSet/>
      <dgm:spPr/>
      <dgm:t>
        <a:bodyPr/>
        <a:lstStyle/>
        <a:p>
          <a:endParaRPr lang="en-GB"/>
        </a:p>
      </dgm:t>
    </dgm:pt>
    <dgm:pt modelId="{C77D4DA9-6374-4BD8-8D0E-CA6D2DC1CA62}" type="sibTrans" cxnId="{D75E5237-448C-4124-892F-9B67646491BB}">
      <dgm:prSet/>
      <dgm:spPr/>
      <dgm:t>
        <a:bodyPr/>
        <a:lstStyle/>
        <a:p>
          <a:endParaRPr lang="en-GB"/>
        </a:p>
      </dgm:t>
    </dgm:pt>
    <dgm:pt modelId="{8C25304F-E06A-4B5B-B606-2975249EC088}" type="pres">
      <dgm:prSet presAssocID="{C3CF960A-5E3B-4FF9-9088-E9CCF4F65489}" presName="Name0" presStyleCnt="0">
        <dgm:presLayoutVars>
          <dgm:dir/>
          <dgm:animLvl val="lvl"/>
          <dgm:resizeHandles val="exact"/>
        </dgm:presLayoutVars>
      </dgm:prSet>
      <dgm:spPr/>
    </dgm:pt>
    <dgm:pt modelId="{D81E96F1-5DBE-4A3C-91E8-B51038E7846E}" type="pres">
      <dgm:prSet presAssocID="{5B8E6275-3F5A-4A26-9C12-63EBA7694BE3}" presName="Name8" presStyleCnt="0"/>
      <dgm:spPr/>
    </dgm:pt>
    <dgm:pt modelId="{382B9459-F330-4B1E-A74F-B9408910728B}" type="pres">
      <dgm:prSet presAssocID="{5B8E6275-3F5A-4A26-9C12-63EBA7694BE3}" presName="level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FFCC5210-F664-40CC-ABA6-50E076DFFA96}" type="pres">
      <dgm:prSet presAssocID="{5B8E6275-3F5A-4A26-9C12-63EBA7694BE3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00364986-4CFC-4D52-85CF-402596167DE6}" type="pres">
      <dgm:prSet presAssocID="{86F4CAB0-B8AE-4368-8F62-217513DA3164}" presName="Name8" presStyleCnt="0"/>
      <dgm:spPr/>
    </dgm:pt>
    <dgm:pt modelId="{79B1D86C-02A8-4A69-BBCF-3ACE07C1D57F}" type="pres">
      <dgm:prSet presAssocID="{86F4CAB0-B8AE-4368-8F62-217513DA3164}" presName="level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7EA381C2-0EF0-4284-A493-BE40C02622D9}" type="pres">
      <dgm:prSet presAssocID="{86F4CAB0-B8AE-4368-8F62-217513DA3164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BBC84C52-3B5D-4D23-A471-3AD52E4167A1}" type="pres">
      <dgm:prSet presAssocID="{873A99D5-E517-4452-9D79-0B9E1BEF1127}" presName="Name8" presStyleCnt="0"/>
      <dgm:spPr/>
    </dgm:pt>
    <dgm:pt modelId="{072F3032-F66D-448B-B152-69B9628A68BA}" type="pres">
      <dgm:prSet presAssocID="{873A99D5-E517-4452-9D79-0B9E1BEF1127}" presName="level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D6178002-963F-43E5-B46F-151B0967DEE8}" type="pres">
      <dgm:prSet presAssocID="{873A99D5-E517-4452-9D79-0B9E1BEF1127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C6EAAACB-510B-4FB8-8673-60C78E34273C}" type="presOf" srcId="{86F4CAB0-B8AE-4368-8F62-217513DA3164}" destId="{79B1D86C-02A8-4A69-BBCF-3ACE07C1D57F}" srcOrd="0" destOrd="0" presId="urn:microsoft.com/office/officeart/2005/8/layout/pyramid3"/>
    <dgm:cxn modelId="{346A4AB6-44F0-4112-9BB5-A81D02711806}" srcId="{C3CF960A-5E3B-4FF9-9088-E9CCF4F65489}" destId="{5B8E6275-3F5A-4A26-9C12-63EBA7694BE3}" srcOrd="0" destOrd="0" parTransId="{A8FB3F10-2680-4B70-AA01-34780C924052}" sibTransId="{9D285589-C119-4B45-8485-D4B1CEA0F487}"/>
    <dgm:cxn modelId="{8983CDEF-3EDF-4B70-9849-062C1B90CD1E}" type="presOf" srcId="{873A99D5-E517-4452-9D79-0B9E1BEF1127}" destId="{072F3032-F66D-448B-B152-69B9628A68BA}" srcOrd="0" destOrd="0" presId="urn:microsoft.com/office/officeart/2005/8/layout/pyramid3"/>
    <dgm:cxn modelId="{D75E5237-448C-4124-892F-9B67646491BB}" srcId="{C3CF960A-5E3B-4FF9-9088-E9CCF4F65489}" destId="{873A99D5-E517-4452-9D79-0B9E1BEF1127}" srcOrd="2" destOrd="0" parTransId="{BC50FB12-E8AE-442E-B773-6925C04BBEB3}" sibTransId="{C77D4DA9-6374-4BD8-8D0E-CA6D2DC1CA62}"/>
    <dgm:cxn modelId="{68E76036-32AB-480E-9D2D-C6507EE6EA90}" type="presOf" srcId="{86F4CAB0-B8AE-4368-8F62-217513DA3164}" destId="{7EA381C2-0EF0-4284-A493-BE40C02622D9}" srcOrd="1" destOrd="0" presId="urn:microsoft.com/office/officeart/2005/8/layout/pyramid3"/>
    <dgm:cxn modelId="{CC2C446F-12A4-4468-93A7-9CD39B31EB18}" type="presOf" srcId="{5B8E6275-3F5A-4A26-9C12-63EBA7694BE3}" destId="{FFCC5210-F664-40CC-ABA6-50E076DFFA96}" srcOrd="1" destOrd="0" presId="urn:microsoft.com/office/officeart/2005/8/layout/pyramid3"/>
    <dgm:cxn modelId="{F0065071-616C-41A5-AE46-95BE0726D055}" type="presOf" srcId="{C3CF960A-5E3B-4FF9-9088-E9CCF4F65489}" destId="{8C25304F-E06A-4B5B-B606-2975249EC088}" srcOrd="0" destOrd="0" presId="urn:microsoft.com/office/officeart/2005/8/layout/pyramid3"/>
    <dgm:cxn modelId="{6C98841A-8B17-4324-B6B7-20D8CDB3EED4}" srcId="{C3CF960A-5E3B-4FF9-9088-E9CCF4F65489}" destId="{86F4CAB0-B8AE-4368-8F62-217513DA3164}" srcOrd="1" destOrd="0" parTransId="{5174087B-2A2C-422F-BB93-0F65851F97A8}" sibTransId="{5C230BA8-A279-4652-812D-CD5676E5D05D}"/>
    <dgm:cxn modelId="{6B442175-4072-4BA7-90C0-33454FD2AA37}" type="presOf" srcId="{5B8E6275-3F5A-4A26-9C12-63EBA7694BE3}" destId="{382B9459-F330-4B1E-A74F-B9408910728B}" srcOrd="0" destOrd="0" presId="urn:microsoft.com/office/officeart/2005/8/layout/pyramid3"/>
    <dgm:cxn modelId="{6B70789B-8E58-4F3E-ACC7-07E454CEC73E}" type="presOf" srcId="{873A99D5-E517-4452-9D79-0B9E1BEF1127}" destId="{D6178002-963F-43E5-B46F-151B0967DEE8}" srcOrd="1" destOrd="0" presId="urn:microsoft.com/office/officeart/2005/8/layout/pyramid3"/>
    <dgm:cxn modelId="{04130F47-AE10-4422-AFB4-0FDDEBD016CB}" type="presParOf" srcId="{8C25304F-E06A-4B5B-B606-2975249EC088}" destId="{D81E96F1-5DBE-4A3C-91E8-B51038E7846E}" srcOrd="0" destOrd="0" presId="urn:microsoft.com/office/officeart/2005/8/layout/pyramid3"/>
    <dgm:cxn modelId="{DB1D1FE6-C4D6-48D8-8E57-4AA1AD45FDD6}" type="presParOf" srcId="{D81E96F1-5DBE-4A3C-91E8-B51038E7846E}" destId="{382B9459-F330-4B1E-A74F-B9408910728B}" srcOrd="0" destOrd="0" presId="urn:microsoft.com/office/officeart/2005/8/layout/pyramid3"/>
    <dgm:cxn modelId="{52BE6F98-C884-4031-B367-DAA4338237A4}" type="presParOf" srcId="{D81E96F1-5DBE-4A3C-91E8-B51038E7846E}" destId="{FFCC5210-F664-40CC-ABA6-50E076DFFA96}" srcOrd="1" destOrd="0" presId="urn:microsoft.com/office/officeart/2005/8/layout/pyramid3"/>
    <dgm:cxn modelId="{FDBE4035-72ED-4931-A9EF-A21941D011FA}" type="presParOf" srcId="{8C25304F-E06A-4B5B-B606-2975249EC088}" destId="{00364986-4CFC-4D52-85CF-402596167DE6}" srcOrd="1" destOrd="0" presId="urn:microsoft.com/office/officeart/2005/8/layout/pyramid3"/>
    <dgm:cxn modelId="{80AC7D59-4747-44C4-B24A-664C43103E60}" type="presParOf" srcId="{00364986-4CFC-4D52-85CF-402596167DE6}" destId="{79B1D86C-02A8-4A69-BBCF-3ACE07C1D57F}" srcOrd="0" destOrd="0" presId="urn:microsoft.com/office/officeart/2005/8/layout/pyramid3"/>
    <dgm:cxn modelId="{EEC9EAD0-E2B0-4733-A401-C4C9DFB722C8}" type="presParOf" srcId="{00364986-4CFC-4D52-85CF-402596167DE6}" destId="{7EA381C2-0EF0-4284-A493-BE40C02622D9}" srcOrd="1" destOrd="0" presId="urn:microsoft.com/office/officeart/2005/8/layout/pyramid3"/>
    <dgm:cxn modelId="{E9CD2A4F-11B2-4A6F-A3CD-A03F17E182B3}" type="presParOf" srcId="{8C25304F-E06A-4B5B-B606-2975249EC088}" destId="{BBC84C52-3B5D-4D23-A471-3AD52E4167A1}" srcOrd="2" destOrd="0" presId="urn:microsoft.com/office/officeart/2005/8/layout/pyramid3"/>
    <dgm:cxn modelId="{2BA88354-622E-43FB-8D93-11312957331F}" type="presParOf" srcId="{BBC84C52-3B5D-4D23-A471-3AD52E4167A1}" destId="{072F3032-F66D-448B-B152-69B9628A68BA}" srcOrd="0" destOrd="0" presId="urn:microsoft.com/office/officeart/2005/8/layout/pyramid3"/>
    <dgm:cxn modelId="{FA042E6E-0FC4-4699-9AF0-EB0CAE0F4C26}" type="presParOf" srcId="{BBC84C52-3B5D-4D23-A471-3AD52E4167A1}" destId="{D6178002-963F-43E5-B46F-151B0967DEE8}" srcOrd="1" destOrd="0" presId="urn:microsoft.com/office/officeart/2005/8/layout/pyramid3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3CF960A-5E3B-4FF9-9088-E9CCF4F65489}" type="doc">
      <dgm:prSet loTypeId="urn:microsoft.com/office/officeart/2005/8/layout/pyramid3" loCatId="pyramid" qsTypeId="urn:microsoft.com/office/officeart/2005/8/quickstyle/simple1" qsCatId="simple" csTypeId="urn:microsoft.com/office/officeart/2005/8/colors/accent1_2" csCatId="accent1" phldr="1"/>
      <dgm:spPr/>
    </dgm:pt>
    <dgm:pt modelId="{5B8E6275-3F5A-4A26-9C12-63EBA7694BE3}">
      <dgm:prSet phldrT="[Text]"/>
      <dgm:spPr/>
      <dgm:t>
        <a:bodyPr/>
        <a:lstStyle/>
        <a:p>
          <a:r>
            <a:rPr lang="en-GB" dirty="0" smtClean="0"/>
            <a:t>Users</a:t>
          </a:r>
          <a:endParaRPr lang="en-GB" dirty="0"/>
        </a:p>
      </dgm:t>
    </dgm:pt>
    <dgm:pt modelId="{A8FB3F10-2680-4B70-AA01-34780C924052}" type="parTrans" cxnId="{346A4AB6-44F0-4112-9BB5-A81D02711806}">
      <dgm:prSet/>
      <dgm:spPr/>
      <dgm:t>
        <a:bodyPr/>
        <a:lstStyle/>
        <a:p>
          <a:endParaRPr lang="en-GB"/>
        </a:p>
      </dgm:t>
    </dgm:pt>
    <dgm:pt modelId="{9D285589-C119-4B45-8485-D4B1CEA0F487}" type="sibTrans" cxnId="{346A4AB6-44F0-4112-9BB5-A81D02711806}">
      <dgm:prSet/>
      <dgm:spPr/>
      <dgm:t>
        <a:bodyPr/>
        <a:lstStyle/>
        <a:p>
          <a:endParaRPr lang="en-GB"/>
        </a:p>
      </dgm:t>
    </dgm:pt>
    <dgm:pt modelId="{86F4CAB0-B8AE-4368-8F62-217513DA3164}">
      <dgm:prSet phldrT="[Text]"/>
      <dgm:spPr/>
      <dgm:t>
        <a:bodyPr/>
        <a:lstStyle/>
        <a:p>
          <a:r>
            <a:rPr lang="en-GB" dirty="0" smtClean="0"/>
            <a:t>Scientific Steering Committee</a:t>
          </a:r>
          <a:endParaRPr lang="en-GB" dirty="0"/>
        </a:p>
      </dgm:t>
    </dgm:pt>
    <dgm:pt modelId="{5174087B-2A2C-422F-BB93-0F65851F97A8}" type="parTrans" cxnId="{6C98841A-8B17-4324-B6B7-20D8CDB3EED4}">
      <dgm:prSet/>
      <dgm:spPr/>
      <dgm:t>
        <a:bodyPr/>
        <a:lstStyle/>
        <a:p>
          <a:endParaRPr lang="en-GB"/>
        </a:p>
      </dgm:t>
    </dgm:pt>
    <dgm:pt modelId="{5C230BA8-A279-4652-812D-CD5676E5D05D}" type="sibTrans" cxnId="{6C98841A-8B17-4324-B6B7-20D8CDB3EED4}">
      <dgm:prSet/>
      <dgm:spPr/>
      <dgm:t>
        <a:bodyPr/>
        <a:lstStyle/>
        <a:p>
          <a:endParaRPr lang="en-GB"/>
        </a:p>
      </dgm:t>
    </dgm:pt>
    <dgm:pt modelId="{873A99D5-E517-4452-9D79-0B9E1BEF1127}">
      <dgm:prSet phldrT="[Text]"/>
      <dgm:spPr/>
      <dgm:t>
        <a:bodyPr/>
        <a:lstStyle/>
        <a:p>
          <a:r>
            <a:rPr lang="en-GB" dirty="0" smtClean="0"/>
            <a:t>Development Team</a:t>
          </a:r>
          <a:endParaRPr lang="en-GB" dirty="0"/>
        </a:p>
      </dgm:t>
    </dgm:pt>
    <dgm:pt modelId="{BC50FB12-E8AE-442E-B773-6925C04BBEB3}" type="parTrans" cxnId="{D75E5237-448C-4124-892F-9B67646491BB}">
      <dgm:prSet/>
      <dgm:spPr/>
      <dgm:t>
        <a:bodyPr/>
        <a:lstStyle/>
        <a:p>
          <a:endParaRPr lang="en-GB"/>
        </a:p>
      </dgm:t>
    </dgm:pt>
    <dgm:pt modelId="{C77D4DA9-6374-4BD8-8D0E-CA6D2DC1CA62}" type="sibTrans" cxnId="{D75E5237-448C-4124-892F-9B67646491BB}">
      <dgm:prSet/>
      <dgm:spPr/>
      <dgm:t>
        <a:bodyPr/>
        <a:lstStyle/>
        <a:p>
          <a:endParaRPr lang="en-GB"/>
        </a:p>
      </dgm:t>
    </dgm:pt>
    <dgm:pt modelId="{8C25304F-E06A-4B5B-B606-2975249EC088}" type="pres">
      <dgm:prSet presAssocID="{C3CF960A-5E3B-4FF9-9088-E9CCF4F65489}" presName="Name0" presStyleCnt="0">
        <dgm:presLayoutVars>
          <dgm:dir/>
          <dgm:animLvl val="lvl"/>
          <dgm:resizeHandles val="exact"/>
        </dgm:presLayoutVars>
      </dgm:prSet>
      <dgm:spPr/>
    </dgm:pt>
    <dgm:pt modelId="{D81E96F1-5DBE-4A3C-91E8-B51038E7846E}" type="pres">
      <dgm:prSet presAssocID="{5B8E6275-3F5A-4A26-9C12-63EBA7694BE3}" presName="Name8" presStyleCnt="0"/>
      <dgm:spPr/>
    </dgm:pt>
    <dgm:pt modelId="{382B9459-F330-4B1E-A74F-B9408910728B}" type="pres">
      <dgm:prSet presAssocID="{5B8E6275-3F5A-4A26-9C12-63EBA7694BE3}" presName="level" presStyleLbl="node1" presStyleIdx="0" presStyleCnt="3" custLinFactNeighborX="1736" custLinFactNeighborY="-5096">
        <dgm:presLayoutVars>
          <dgm:chMax val="1"/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FFCC5210-F664-40CC-ABA6-50E076DFFA96}" type="pres">
      <dgm:prSet presAssocID="{5B8E6275-3F5A-4A26-9C12-63EBA7694BE3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00364986-4CFC-4D52-85CF-402596167DE6}" type="pres">
      <dgm:prSet presAssocID="{86F4CAB0-B8AE-4368-8F62-217513DA3164}" presName="Name8" presStyleCnt="0"/>
      <dgm:spPr/>
    </dgm:pt>
    <dgm:pt modelId="{79B1D86C-02A8-4A69-BBCF-3ACE07C1D57F}" type="pres">
      <dgm:prSet presAssocID="{86F4CAB0-B8AE-4368-8F62-217513DA3164}" presName="level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7EA381C2-0EF0-4284-A493-BE40C02622D9}" type="pres">
      <dgm:prSet presAssocID="{86F4CAB0-B8AE-4368-8F62-217513DA3164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BBC84C52-3B5D-4D23-A471-3AD52E4167A1}" type="pres">
      <dgm:prSet presAssocID="{873A99D5-E517-4452-9D79-0B9E1BEF1127}" presName="Name8" presStyleCnt="0"/>
      <dgm:spPr/>
    </dgm:pt>
    <dgm:pt modelId="{072F3032-F66D-448B-B152-69B9628A68BA}" type="pres">
      <dgm:prSet presAssocID="{873A99D5-E517-4452-9D79-0B9E1BEF1127}" presName="level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D6178002-963F-43E5-B46F-151B0967DEE8}" type="pres">
      <dgm:prSet presAssocID="{873A99D5-E517-4452-9D79-0B9E1BEF1127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346A4AB6-44F0-4112-9BB5-A81D02711806}" srcId="{C3CF960A-5E3B-4FF9-9088-E9CCF4F65489}" destId="{5B8E6275-3F5A-4A26-9C12-63EBA7694BE3}" srcOrd="0" destOrd="0" parTransId="{A8FB3F10-2680-4B70-AA01-34780C924052}" sibTransId="{9D285589-C119-4B45-8485-D4B1CEA0F487}"/>
    <dgm:cxn modelId="{1B14B7F7-3BB0-49D1-B6D6-2D78139B270D}" type="presOf" srcId="{5B8E6275-3F5A-4A26-9C12-63EBA7694BE3}" destId="{FFCC5210-F664-40CC-ABA6-50E076DFFA96}" srcOrd="1" destOrd="0" presId="urn:microsoft.com/office/officeart/2005/8/layout/pyramid3"/>
    <dgm:cxn modelId="{DE1ADFA7-062C-48FA-85A8-66CA7FF20939}" type="presOf" srcId="{873A99D5-E517-4452-9D79-0B9E1BEF1127}" destId="{072F3032-F66D-448B-B152-69B9628A68BA}" srcOrd="0" destOrd="0" presId="urn:microsoft.com/office/officeart/2005/8/layout/pyramid3"/>
    <dgm:cxn modelId="{D75E5237-448C-4124-892F-9B67646491BB}" srcId="{C3CF960A-5E3B-4FF9-9088-E9CCF4F65489}" destId="{873A99D5-E517-4452-9D79-0B9E1BEF1127}" srcOrd="2" destOrd="0" parTransId="{BC50FB12-E8AE-442E-B773-6925C04BBEB3}" sibTransId="{C77D4DA9-6374-4BD8-8D0E-CA6D2DC1CA62}"/>
    <dgm:cxn modelId="{55887448-51DB-4375-A81F-3539F11A61B7}" type="presOf" srcId="{873A99D5-E517-4452-9D79-0B9E1BEF1127}" destId="{D6178002-963F-43E5-B46F-151B0967DEE8}" srcOrd="1" destOrd="0" presId="urn:microsoft.com/office/officeart/2005/8/layout/pyramid3"/>
    <dgm:cxn modelId="{DA0951A8-FA22-4414-A4CF-8720625AB3E8}" type="presOf" srcId="{C3CF960A-5E3B-4FF9-9088-E9CCF4F65489}" destId="{8C25304F-E06A-4B5B-B606-2975249EC088}" srcOrd="0" destOrd="0" presId="urn:microsoft.com/office/officeart/2005/8/layout/pyramid3"/>
    <dgm:cxn modelId="{3BAD6B3C-4C9A-4F12-B69C-C5AF9B92DEE8}" type="presOf" srcId="{86F4CAB0-B8AE-4368-8F62-217513DA3164}" destId="{79B1D86C-02A8-4A69-BBCF-3ACE07C1D57F}" srcOrd="0" destOrd="0" presId="urn:microsoft.com/office/officeart/2005/8/layout/pyramid3"/>
    <dgm:cxn modelId="{3A41E297-6836-43B0-92C5-AEBEF83AF85F}" type="presOf" srcId="{5B8E6275-3F5A-4A26-9C12-63EBA7694BE3}" destId="{382B9459-F330-4B1E-A74F-B9408910728B}" srcOrd="0" destOrd="0" presId="urn:microsoft.com/office/officeart/2005/8/layout/pyramid3"/>
    <dgm:cxn modelId="{6C98841A-8B17-4324-B6B7-20D8CDB3EED4}" srcId="{C3CF960A-5E3B-4FF9-9088-E9CCF4F65489}" destId="{86F4CAB0-B8AE-4368-8F62-217513DA3164}" srcOrd="1" destOrd="0" parTransId="{5174087B-2A2C-422F-BB93-0F65851F97A8}" sibTransId="{5C230BA8-A279-4652-812D-CD5676E5D05D}"/>
    <dgm:cxn modelId="{909212D9-261E-4323-9EBE-079C15AF236E}" type="presOf" srcId="{86F4CAB0-B8AE-4368-8F62-217513DA3164}" destId="{7EA381C2-0EF0-4284-A493-BE40C02622D9}" srcOrd="1" destOrd="0" presId="urn:microsoft.com/office/officeart/2005/8/layout/pyramid3"/>
    <dgm:cxn modelId="{77B9A39A-2493-4111-9173-1418F7956E6F}" type="presParOf" srcId="{8C25304F-E06A-4B5B-B606-2975249EC088}" destId="{D81E96F1-5DBE-4A3C-91E8-B51038E7846E}" srcOrd="0" destOrd="0" presId="urn:microsoft.com/office/officeart/2005/8/layout/pyramid3"/>
    <dgm:cxn modelId="{8CBC6C24-8F9C-4742-AC7C-53AD30D4E5C1}" type="presParOf" srcId="{D81E96F1-5DBE-4A3C-91E8-B51038E7846E}" destId="{382B9459-F330-4B1E-A74F-B9408910728B}" srcOrd="0" destOrd="0" presId="urn:microsoft.com/office/officeart/2005/8/layout/pyramid3"/>
    <dgm:cxn modelId="{861C1E7A-6A7E-4D26-AF85-3E824165B929}" type="presParOf" srcId="{D81E96F1-5DBE-4A3C-91E8-B51038E7846E}" destId="{FFCC5210-F664-40CC-ABA6-50E076DFFA96}" srcOrd="1" destOrd="0" presId="urn:microsoft.com/office/officeart/2005/8/layout/pyramid3"/>
    <dgm:cxn modelId="{DCB05A65-E92B-4F1E-A7C7-DA6780076E4A}" type="presParOf" srcId="{8C25304F-E06A-4B5B-B606-2975249EC088}" destId="{00364986-4CFC-4D52-85CF-402596167DE6}" srcOrd="1" destOrd="0" presId="urn:microsoft.com/office/officeart/2005/8/layout/pyramid3"/>
    <dgm:cxn modelId="{120D43B5-A1D0-4E11-818D-FB585487BA68}" type="presParOf" srcId="{00364986-4CFC-4D52-85CF-402596167DE6}" destId="{79B1D86C-02A8-4A69-BBCF-3ACE07C1D57F}" srcOrd="0" destOrd="0" presId="urn:microsoft.com/office/officeart/2005/8/layout/pyramid3"/>
    <dgm:cxn modelId="{B0FDA9D4-6B95-4A2D-AA7B-0D5C9B090E8B}" type="presParOf" srcId="{00364986-4CFC-4D52-85CF-402596167DE6}" destId="{7EA381C2-0EF0-4284-A493-BE40C02622D9}" srcOrd="1" destOrd="0" presId="urn:microsoft.com/office/officeart/2005/8/layout/pyramid3"/>
    <dgm:cxn modelId="{FBB63BDF-3DE8-4FAB-84BB-5BE58F345065}" type="presParOf" srcId="{8C25304F-E06A-4B5B-B606-2975249EC088}" destId="{BBC84C52-3B5D-4D23-A471-3AD52E4167A1}" srcOrd="2" destOrd="0" presId="urn:microsoft.com/office/officeart/2005/8/layout/pyramid3"/>
    <dgm:cxn modelId="{8D6C395D-7F77-4531-9F94-6089B88BE64C}" type="presParOf" srcId="{BBC84C52-3B5D-4D23-A471-3AD52E4167A1}" destId="{072F3032-F66D-448B-B152-69B9628A68BA}" srcOrd="0" destOrd="0" presId="urn:microsoft.com/office/officeart/2005/8/layout/pyramid3"/>
    <dgm:cxn modelId="{EA63BBCA-9EEA-46CD-89F6-689ECC48CA7D}" type="presParOf" srcId="{BBC84C52-3B5D-4D23-A471-3AD52E4167A1}" destId="{D6178002-963F-43E5-B46F-151B0967DEE8}" srcOrd="1" destOrd="0" presId="urn:microsoft.com/office/officeart/2005/8/layout/pyramid3"/>
  </dgm:cxnLst>
  <dgm:bg/>
  <dgm:whole/>
  <dgm:extLst>
    <a:ext uri="http://schemas.microsoft.com/office/drawing/2008/diagram">
      <dsp:dataModelExt xmlns:dsp="http://schemas.microsoft.com/office/drawing/2008/diagram" xmlns="" relId="rId12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09BE6FDB-3827-4353-B530-75DD1AA9A3F2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A87612E2-F559-45F5-9486-FE42A57D1A8E}">
      <dgm:prSet phldrT="[Text]"/>
      <dgm:spPr/>
      <dgm:t>
        <a:bodyPr/>
        <a:lstStyle/>
        <a:p>
          <a:r>
            <a:rPr lang="en-GB" dirty="0" smtClean="0"/>
            <a:t>Developer Testing</a:t>
          </a:r>
          <a:endParaRPr lang="en-GB" dirty="0"/>
        </a:p>
      </dgm:t>
    </dgm:pt>
    <dgm:pt modelId="{46855C45-E2FD-48DF-8DEC-E433BA36EA32}" type="parTrans" cxnId="{4BDEE415-9C7F-499F-BCC5-EBA85E11AE87}">
      <dgm:prSet/>
      <dgm:spPr/>
      <dgm:t>
        <a:bodyPr/>
        <a:lstStyle/>
        <a:p>
          <a:endParaRPr lang="en-GB"/>
        </a:p>
      </dgm:t>
    </dgm:pt>
    <dgm:pt modelId="{C9778378-6D0C-4AD7-9042-73ABBF745A87}" type="sibTrans" cxnId="{4BDEE415-9C7F-499F-BCC5-EBA85E11AE87}">
      <dgm:prSet/>
      <dgm:spPr/>
      <dgm:t>
        <a:bodyPr/>
        <a:lstStyle/>
        <a:p>
          <a:endParaRPr lang="en-GB"/>
        </a:p>
      </dgm:t>
    </dgm:pt>
    <dgm:pt modelId="{471C8500-0C4B-4C5F-A081-975A2FABA792}">
      <dgm:prSet phldrT="[Text]"/>
      <dgm:spPr/>
      <dgm:t>
        <a:bodyPr/>
        <a:lstStyle/>
        <a:p>
          <a:r>
            <a:rPr lang="en-GB" dirty="0" smtClean="0"/>
            <a:t>Each change tested</a:t>
          </a:r>
          <a:endParaRPr lang="en-GB" dirty="0"/>
        </a:p>
      </dgm:t>
    </dgm:pt>
    <dgm:pt modelId="{5A501FB3-F209-4C20-82BE-E5D5185136C5}" type="parTrans" cxnId="{242F26C9-99AB-4D95-B59A-77E19DE7981D}">
      <dgm:prSet/>
      <dgm:spPr/>
      <dgm:t>
        <a:bodyPr/>
        <a:lstStyle/>
        <a:p>
          <a:endParaRPr lang="en-GB"/>
        </a:p>
      </dgm:t>
    </dgm:pt>
    <dgm:pt modelId="{708FF62D-F603-4018-BB40-0AAD7205F903}" type="sibTrans" cxnId="{242F26C9-99AB-4D95-B59A-77E19DE7981D}">
      <dgm:prSet/>
      <dgm:spPr/>
      <dgm:t>
        <a:bodyPr/>
        <a:lstStyle/>
        <a:p>
          <a:endParaRPr lang="en-GB"/>
        </a:p>
      </dgm:t>
    </dgm:pt>
    <dgm:pt modelId="{B917A65F-2224-4E96-A19B-DE5A8B4D4F22}">
      <dgm:prSet phldrT="[Text]"/>
      <dgm:spPr/>
      <dgm:t>
        <a:bodyPr/>
        <a:lstStyle/>
        <a:p>
          <a:r>
            <a:rPr lang="en-GB" dirty="0" smtClean="0"/>
            <a:t>Unscripted testing</a:t>
          </a:r>
          <a:endParaRPr lang="en-GB" dirty="0"/>
        </a:p>
      </dgm:t>
    </dgm:pt>
    <dgm:pt modelId="{F8DCD7DA-21C3-4789-8B70-58DF2BB09E2A}" type="parTrans" cxnId="{0FC937BD-FF05-4739-943B-C6A344F3C358}">
      <dgm:prSet/>
      <dgm:spPr/>
      <dgm:t>
        <a:bodyPr/>
        <a:lstStyle/>
        <a:p>
          <a:endParaRPr lang="en-GB"/>
        </a:p>
      </dgm:t>
    </dgm:pt>
    <dgm:pt modelId="{940D372E-C6CB-40CE-B656-5ACD678CF38E}" type="sibTrans" cxnId="{0FC937BD-FF05-4739-943B-C6A344F3C358}">
      <dgm:prSet/>
      <dgm:spPr/>
      <dgm:t>
        <a:bodyPr/>
        <a:lstStyle/>
        <a:p>
          <a:endParaRPr lang="en-GB"/>
        </a:p>
      </dgm:t>
    </dgm:pt>
    <dgm:pt modelId="{DBDF7686-84A3-43ED-90EA-D347323A3CB5}">
      <dgm:prSet/>
      <dgm:spPr/>
      <dgm:t>
        <a:bodyPr/>
        <a:lstStyle/>
        <a:p>
          <a:r>
            <a:rPr lang="en-GB" dirty="0" smtClean="0"/>
            <a:t>Whole development team</a:t>
          </a:r>
          <a:endParaRPr lang="en-GB" dirty="0"/>
        </a:p>
      </dgm:t>
    </dgm:pt>
    <dgm:pt modelId="{9D60D478-36FA-41D1-BEEB-5B450465F2E4}" type="parTrans" cxnId="{191213A6-225C-45FD-B90F-46C015CC2C41}">
      <dgm:prSet/>
      <dgm:spPr/>
      <dgm:t>
        <a:bodyPr/>
        <a:lstStyle/>
        <a:p>
          <a:endParaRPr lang="en-GB"/>
        </a:p>
      </dgm:t>
    </dgm:pt>
    <dgm:pt modelId="{EF4D5D20-87B6-472E-AEAA-CBE11848D7A2}" type="sibTrans" cxnId="{191213A6-225C-45FD-B90F-46C015CC2C41}">
      <dgm:prSet/>
      <dgm:spPr/>
      <dgm:t>
        <a:bodyPr/>
        <a:lstStyle/>
        <a:p>
          <a:endParaRPr lang="en-GB"/>
        </a:p>
      </dgm:t>
    </dgm:pt>
    <dgm:pt modelId="{E8138C48-0EFE-49B3-A732-83BBBDFA87A3}">
      <dgm:prSet/>
      <dgm:spPr/>
      <dgm:t>
        <a:bodyPr/>
        <a:lstStyle/>
        <a:p>
          <a:r>
            <a:rPr lang="en-GB" dirty="0" smtClean="0"/>
            <a:t>3-6 days effort</a:t>
          </a:r>
          <a:endParaRPr lang="en-GB" dirty="0"/>
        </a:p>
      </dgm:t>
    </dgm:pt>
    <dgm:pt modelId="{249B84A9-F1C0-458B-8871-CC0A51BB22CE}" type="parTrans" cxnId="{F8CFBA3B-07F0-4EE1-87FF-D726743A11E7}">
      <dgm:prSet/>
      <dgm:spPr/>
      <dgm:t>
        <a:bodyPr/>
        <a:lstStyle/>
        <a:p>
          <a:endParaRPr lang="en-GB"/>
        </a:p>
      </dgm:t>
    </dgm:pt>
    <dgm:pt modelId="{35745FAE-6096-42D8-A24E-6F2288F18D6F}" type="sibTrans" cxnId="{F8CFBA3B-07F0-4EE1-87FF-D726743A11E7}">
      <dgm:prSet/>
      <dgm:spPr/>
      <dgm:t>
        <a:bodyPr/>
        <a:lstStyle/>
        <a:p>
          <a:endParaRPr lang="en-GB"/>
        </a:p>
      </dgm:t>
    </dgm:pt>
    <dgm:pt modelId="{B1868E51-FDAE-4414-BC5C-0D99016D9CB4}">
      <dgm:prSet/>
      <dgm:spPr/>
      <dgm:t>
        <a:bodyPr/>
        <a:lstStyle/>
        <a:p>
          <a:r>
            <a:rPr lang="en-GB" dirty="0" smtClean="0"/>
            <a:t>Tests on one of a few environments</a:t>
          </a:r>
          <a:endParaRPr lang="en-GB" dirty="0"/>
        </a:p>
      </dgm:t>
    </dgm:pt>
    <dgm:pt modelId="{7FD70667-87EA-440A-B4F3-B53EA5F84A2A}" type="parTrans" cxnId="{703DE516-AFF5-46B3-83DB-394334C0F28D}">
      <dgm:prSet/>
      <dgm:spPr/>
      <dgm:t>
        <a:bodyPr/>
        <a:lstStyle/>
        <a:p>
          <a:endParaRPr lang="en-GB"/>
        </a:p>
      </dgm:t>
    </dgm:pt>
    <dgm:pt modelId="{74E8DE24-DB51-4810-B925-DC0AC1ECCC5D}" type="sibTrans" cxnId="{703DE516-AFF5-46B3-83DB-394334C0F28D}">
      <dgm:prSet/>
      <dgm:spPr/>
      <dgm:t>
        <a:bodyPr/>
        <a:lstStyle/>
        <a:p>
          <a:endParaRPr lang="en-GB"/>
        </a:p>
      </dgm:t>
    </dgm:pt>
    <dgm:pt modelId="{9B13E571-C4EE-485A-8A41-751EC449A76C}">
      <dgm:prSet/>
      <dgm:spPr/>
      <dgm:t>
        <a:bodyPr/>
        <a:lstStyle/>
        <a:p>
          <a:r>
            <a:rPr lang="en-GB" dirty="0" smtClean="0"/>
            <a:t>Communication and knowledge sharing</a:t>
          </a:r>
          <a:endParaRPr lang="en-GB" dirty="0"/>
        </a:p>
      </dgm:t>
    </dgm:pt>
    <dgm:pt modelId="{693EDB1C-6CD3-4763-992C-CD0D23713A59}" type="sibTrans" cxnId="{CC5F8C09-A00E-41C6-9D03-C616BAD2D3C1}">
      <dgm:prSet/>
      <dgm:spPr/>
      <dgm:t>
        <a:bodyPr/>
        <a:lstStyle/>
        <a:p>
          <a:endParaRPr lang="en-GB"/>
        </a:p>
      </dgm:t>
    </dgm:pt>
    <dgm:pt modelId="{556D4DC7-4F7B-42B7-8061-AEE7AF70C8B9}" type="parTrans" cxnId="{CC5F8C09-A00E-41C6-9D03-C616BAD2D3C1}">
      <dgm:prSet/>
      <dgm:spPr/>
      <dgm:t>
        <a:bodyPr/>
        <a:lstStyle/>
        <a:p>
          <a:endParaRPr lang="en-GB"/>
        </a:p>
      </dgm:t>
    </dgm:pt>
    <dgm:pt modelId="{5409A417-90EC-4394-B4A8-E39637F28882}">
      <dgm:prSet/>
      <dgm:spPr/>
      <dgm:t>
        <a:bodyPr/>
        <a:lstStyle/>
        <a:p>
          <a:r>
            <a:rPr lang="en-GB" dirty="0" smtClean="0"/>
            <a:t>Each developer tests other peoples work</a:t>
          </a:r>
          <a:endParaRPr lang="en-GB" dirty="0"/>
        </a:p>
      </dgm:t>
    </dgm:pt>
    <dgm:pt modelId="{247200D0-1AD6-4FC0-A7DC-02EB8F9785FA}" type="sibTrans" cxnId="{C876793D-B598-4BB9-8CBF-0AA98FD6A25C}">
      <dgm:prSet/>
      <dgm:spPr/>
      <dgm:t>
        <a:bodyPr/>
        <a:lstStyle/>
        <a:p>
          <a:endParaRPr lang="en-GB"/>
        </a:p>
      </dgm:t>
    </dgm:pt>
    <dgm:pt modelId="{7BD64CAB-8D56-41E3-970F-6B4EBF6184C0}" type="parTrans" cxnId="{C876793D-B598-4BB9-8CBF-0AA98FD6A25C}">
      <dgm:prSet/>
      <dgm:spPr/>
      <dgm:t>
        <a:bodyPr/>
        <a:lstStyle/>
        <a:p>
          <a:endParaRPr lang="en-GB"/>
        </a:p>
      </dgm:t>
    </dgm:pt>
    <dgm:pt modelId="{E938631A-B2C9-4BE2-B82B-AFF52686B144}">
      <dgm:prSet/>
      <dgm:spPr/>
      <dgm:t>
        <a:bodyPr/>
        <a:lstStyle/>
        <a:p>
          <a:r>
            <a:rPr lang="en-GB" dirty="0" smtClean="0"/>
            <a:t>Usability and general usage tests</a:t>
          </a:r>
          <a:endParaRPr lang="en-GB" dirty="0"/>
        </a:p>
      </dgm:t>
    </dgm:pt>
    <dgm:pt modelId="{BBB25CDA-49B3-4E2A-A709-28EC01F92D9A}" type="parTrans" cxnId="{391DA874-194D-4907-8689-D1D4F6B40D9C}">
      <dgm:prSet/>
      <dgm:spPr/>
      <dgm:t>
        <a:bodyPr/>
        <a:lstStyle/>
        <a:p>
          <a:endParaRPr lang="en-GB"/>
        </a:p>
      </dgm:t>
    </dgm:pt>
    <dgm:pt modelId="{21C8BF0E-B4B4-4E14-A81E-B16E63CB503D}" type="sibTrans" cxnId="{391DA874-194D-4907-8689-D1D4F6B40D9C}">
      <dgm:prSet/>
      <dgm:spPr/>
      <dgm:t>
        <a:bodyPr/>
        <a:lstStyle/>
        <a:p>
          <a:endParaRPr lang="en-GB"/>
        </a:p>
      </dgm:t>
    </dgm:pt>
    <dgm:pt modelId="{FAEA36FA-3303-479C-8FFF-62735C507408}">
      <dgm:prSet/>
      <dgm:spPr/>
      <dgm:t>
        <a:bodyPr/>
        <a:lstStyle/>
        <a:p>
          <a:r>
            <a:rPr lang="en-GB" dirty="0" smtClean="0"/>
            <a:t>Each environment tested</a:t>
          </a:r>
          <a:endParaRPr lang="en-GB" dirty="0"/>
        </a:p>
      </dgm:t>
    </dgm:pt>
    <dgm:pt modelId="{0C1A5181-16DF-44FC-8BF4-9237A9B4EEDE}" type="parTrans" cxnId="{73146F74-B0CC-45DA-BEAD-62144B410E67}">
      <dgm:prSet/>
      <dgm:spPr/>
      <dgm:t>
        <a:bodyPr/>
        <a:lstStyle/>
        <a:p>
          <a:endParaRPr lang="en-GB"/>
        </a:p>
      </dgm:t>
    </dgm:pt>
    <dgm:pt modelId="{66D723B6-7EC4-46D7-8A37-851EEF194AAD}" type="sibTrans" cxnId="{73146F74-B0CC-45DA-BEAD-62144B410E67}">
      <dgm:prSet/>
      <dgm:spPr/>
      <dgm:t>
        <a:bodyPr/>
        <a:lstStyle/>
        <a:p>
          <a:endParaRPr lang="en-GB"/>
        </a:p>
      </dgm:t>
    </dgm:pt>
    <dgm:pt modelId="{DEC38C61-42B8-4A37-80D8-CF4CC58D343B}">
      <dgm:prSet/>
      <dgm:spPr/>
      <dgm:t>
        <a:bodyPr/>
        <a:lstStyle/>
        <a:p>
          <a:r>
            <a:rPr lang="en-GB" dirty="0" smtClean="0"/>
            <a:t>Low coverage</a:t>
          </a:r>
          <a:endParaRPr lang="en-GB" dirty="0"/>
        </a:p>
      </dgm:t>
    </dgm:pt>
    <dgm:pt modelId="{E342D271-5D2D-4B08-8805-113A8699808C}" type="parTrans" cxnId="{E906C69C-834A-4C1F-A882-FF88C4F0ED39}">
      <dgm:prSet/>
      <dgm:spPr/>
      <dgm:t>
        <a:bodyPr/>
        <a:lstStyle/>
        <a:p>
          <a:endParaRPr lang="en-GB"/>
        </a:p>
      </dgm:t>
    </dgm:pt>
    <dgm:pt modelId="{EC148648-AE56-439B-AD6E-66E6900552CB}" type="sibTrans" cxnId="{E906C69C-834A-4C1F-A882-FF88C4F0ED39}">
      <dgm:prSet/>
      <dgm:spPr/>
      <dgm:t>
        <a:bodyPr/>
        <a:lstStyle/>
        <a:p>
          <a:endParaRPr lang="en-GB"/>
        </a:p>
      </dgm:t>
    </dgm:pt>
    <dgm:pt modelId="{0E446249-164E-4C61-B47A-95CA3D7A9B05}">
      <dgm:prSet/>
      <dgm:spPr/>
      <dgm:t>
        <a:bodyPr/>
        <a:lstStyle/>
        <a:p>
          <a:r>
            <a:rPr lang="en-GB" dirty="0" smtClean="0"/>
            <a:t>User Testing</a:t>
          </a:r>
          <a:endParaRPr lang="en-GB" dirty="0"/>
        </a:p>
      </dgm:t>
    </dgm:pt>
    <dgm:pt modelId="{B1FBF7BB-EB7C-4F38-93DA-81981E28938B}" type="sibTrans" cxnId="{29D72A1E-2FB7-4E2D-9417-C1D4645D9C92}">
      <dgm:prSet/>
      <dgm:spPr/>
      <dgm:t>
        <a:bodyPr/>
        <a:lstStyle/>
        <a:p>
          <a:endParaRPr lang="en-GB"/>
        </a:p>
      </dgm:t>
    </dgm:pt>
    <dgm:pt modelId="{CA92BEF6-8CCB-4806-A6AF-E950A094B434}" type="parTrans" cxnId="{29D72A1E-2FB7-4E2D-9417-C1D4645D9C92}">
      <dgm:prSet/>
      <dgm:spPr/>
      <dgm:t>
        <a:bodyPr/>
        <a:lstStyle/>
        <a:p>
          <a:endParaRPr lang="en-GB"/>
        </a:p>
      </dgm:t>
    </dgm:pt>
    <dgm:pt modelId="{891CC5BE-8FAE-4BF3-9494-24A84390853F}">
      <dgm:prSet phldrT="[Text]"/>
      <dgm:spPr/>
      <dgm:t>
        <a:bodyPr/>
        <a:lstStyle/>
        <a:p>
          <a:r>
            <a:rPr lang="en-GB" dirty="0" smtClean="0"/>
            <a:t>Very high quality feedback &amp; future requirements</a:t>
          </a:r>
          <a:endParaRPr lang="en-GB" dirty="0"/>
        </a:p>
      </dgm:t>
    </dgm:pt>
    <dgm:pt modelId="{C2084D9C-CBE1-4C0F-948B-3FD2CECBCDB0}" type="sibTrans" cxnId="{5ABE1CFB-75C1-4B3D-8378-558BF34C4E80}">
      <dgm:prSet/>
      <dgm:spPr/>
      <dgm:t>
        <a:bodyPr/>
        <a:lstStyle/>
        <a:p>
          <a:endParaRPr lang="en-GB"/>
        </a:p>
      </dgm:t>
    </dgm:pt>
    <dgm:pt modelId="{8678C575-623E-4E86-B83A-C7C95FEFBCEA}" type="parTrans" cxnId="{5ABE1CFB-75C1-4B3D-8378-558BF34C4E80}">
      <dgm:prSet/>
      <dgm:spPr/>
      <dgm:t>
        <a:bodyPr/>
        <a:lstStyle/>
        <a:p>
          <a:endParaRPr lang="en-GB"/>
        </a:p>
      </dgm:t>
    </dgm:pt>
    <dgm:pt modelId="{55AAD4F4-52D3-4D1B-979C-3A648DFC39E4}">
      <dgm:prSet phldrT="[Text]"/>
      <dgm:spPr/>
      <dgm:t>
        <a:bodyPr/>
        <a:lstStyle/>
        <a:p>
          <a:r>
            <a:rPr lang="en-GB" dirty="0" smtClean="0"/>
            <a:t>Instrument scientists</a:t>
          </a:r>
          <a:endParaRPr lang="en-GB" dirty="0"/>
        </a:p>
      </dgm:t>
    </dgm:pt>
    <dgm:pt modelId="{4CF4E379-F29B-4C57-BC16-052CC3EBDA78}" type="sibTrans" cxnId="{69D59B07-1DCB-4109-B16C-D157C6192AC0}">
      <dgm:prSet/>
      <dgm:spPr/>
      <dgm:t>
        <a:bodyPr/>
        <a:lstStyle/>
        <a:p>
          <a:endParaRPr lang="en-GB"/>
        </a:p>
      </dgm:t>
    </dgm:pt>
    <dgm:pt modelId="{E18CF8A7-548A-4C84-A161-1EDB640C30C5}" type="parTrans" cxnId="{69D59B07-1DCB-4109-B16C-D157C6192AC0}">
      <dgm:prSet/>
      <dgm:spPr/>
      <dgm:t>
        <a:bodyPr/>
        <a:lstStyle/>
        <a:p>
          <a:endParaRPr lang="en-GB"/>
        </a:p>
      </dgm:t>
    </dgm:pt>
    <dgm:pt modelId="{22BE0E31-9F96-404E-ABD5-A7A407F3B762}">
      <dgm:prSet phldrT="[Text]"/>
      <dgm:spPr/>
      <dgm:t>
        <a:bodyPr/>
        <a:lstStyle/>
        <a:p>
          <a:r>
            <a:rPr lang="en-GB" dirty="0" smtClean="0"/>
            <a:t>Only once well tested &amp; interactive development</a:t>
          </a:r>
          <a:endParaRPr lang="en-GB" dirty="0"/>
        </a:p>
      </dgm:t>
    </dgm:pt>
    <dgm:pt modelId="{8606CEC0-FB53-493E-931A-3F34E229AB94}" type="parTrans" cxnId="{19A071F0-BB07-4FF3-863C-A42906FF20BB}">
      <dgm:prSet/>
      <dgm:spPr/>
    </dgm:pt>
    <dgm:pt modelId="{079063B0-9B34-4D59-AC64-AA5980DF1AFB}" type="sibTrans" cxnId="{19A071F0-BB07-4FF3-863C-A42906FF20BB}">
      <dgm:prSet/>
      <dgm:spPr/>
    </dgm:pt>
    <dgm:pt modelId="{50C89140-D0C6-4EC9-8154-F0FC57FCA514}">
      <dgm:prSet phldrT="[Text]"/>
      <dgm:spPr/>
      <dgm:t>
        <a:bodyPr/>
        <a:lstStyle/>
        <a:p>
          <a:r>
            <a:rPr lang="en-GB" dirty="0" smtClean="0"/>
            <a:t>Generate confidence</a:t>
          </a:r>
          <a:endParaRPr lang="en-GB" dirty="0"/>
        </a:p>
      </dgm:t>
    </dgm:pt>
    <dgm:pt modelId="{5C31D4E2-FCE5-4046-99A5-F12534BBE44C}" type="parTrans" cxnId="{45242F6F-ED65-4A2F-A0DE-6B7A6E1C92F1}">
      <dgm:prSet/>
      <dgm:spPr/>
    </dgm:pt>
    <dgm:pt modelId="{3CA462E0-0278-4435-ACB2-1B6CBD174307}" type="sibTrans" cxnId="{45242F6F-ED65-4A2F-A0DE-6B7A6E1C92F1}">
      <dgm:prSet/>
      <dgm:spPr/>
    </dgm:pt>
    <dgm:pt modelId="{901E6939-88F5-4DA2-91F4-6CDCF19897C2}">
      <dgm:prSet phldrT="[Text]"/>
      <dgm:spPr/>
      <dgm:t>
        <a:bodyPr/>
        <a:lstStyle/>
        <a:p>
          <a:r>
            <a:rPr lang="en-GB" dirty="0" smtClean="0"/>
            <a:t>Must be well managed</a:t>
          </a:r>
          <a:endParaRPr lang="en-GB" dirty="0"/>
        </a:p>
      </dgm:t>
    </dgm:pt>
    <dgm:pt modelId="{E072AF5E-2095-42E3-A59A-261037B6787A}" type="parTrans" cxnId="{6355B43B-299D-41C9-B1EC-D57CC0A89EC2}">
      <dgm:prSet/>
      <dgm:spPr/>
    </dgm:pt>
    <dgm:pt modelId="{EA14BC60-7295-4C1C-902E-0341FEC35AAE}" type="sibTrans" cxnId="{6355B43B-299D-41C9-B1EC-D57CC0A89EC2}">
      <dgm:prSet/>
      <dgm:spPr/>
    </dgm:pt>
    <dgm:pt modelId="{3196BDC9-BDAE-4CF9-B855-FAE360E1FBB8}" type="pres">
      <dgm:prSet presAssocID="{09BE6FDB-3827-4353-B530-75DD1AA9A3F2}" presName="Name0" presStyleCnt="0">
        <dgm:presLayoutVars>
          <dgm:dir/>
          <dgm:animLvl val="lvl"/>
          <dgm:resizeHandles val="exact"/>
        </dgm:presLayoutVars>
      </dgm:prSet>
      <dgm:spPr/>
    </dgm:pt>
    <dgm:pt modelId="{25333FCD-00BF-4B55-97F3-E11D7AB214F7}" type="pres">
      <dgm:prSet presAssocID="{A87612E2-F559-45F5-9486-FE42A57D1A8E}" presName="linNode" presStyleCnt="0"/>
      <dgm:spPr/>
    </dgm:pt>
    <dgm:pt modelId="{6D3B7465-3D6E-4A31-965C-9D169E64B428}" type="pres">
      <dgm:prSet presAssocID="{A87612E2-F559-45F5-9486-FE42A57D1A8E}" presName="parentText" presStyleLbl="node1" presStyleIdx="0" presStyleCnt="3">
        <dgm:presLayoutVars>
          <dgm:chMax val="1"/>
          <dgm:bulletEnabled val="1"/>
        </dgm:presLayoutVars>
      </dgm:prSet>
      <dgm:spPr/>
    </dgm:pt>
    <dgm:pt modelId="{1F6006B0-CB6A-48EE-B6ED-432086B1A498}" type="pres">
      <dgm:prSet presAssocID="{A87612E2-F559-45F5-9486-FE42A57D1A8E}" presName="descendantText" presStyleLbl="alignAccFollow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F94E1ACE-60AD-4218-9B4E-E31CCCBA3B3F}" type="pres">
      <dgm:prSet presAssocID="{C9778378-6D0C-4AD7-9042-73ABBF745A87}" presName="sp" presStyleCnt="0"/>
      <dgm:spPr/>
    </dgm:pt>
    <dgm:pt modelId="{9FCAB717-CBA5-4922-95CA-D443CD2DBDCB}" type="pres">
      <dgm:prSet presAssocID="{B917A65F-2224-4E96-A19B-DE5A8B4D4F22}" presName="linNode" presStyleCnt="0"/>
      <dgm:spPr/>
    </dgm:pt>
    <dgm:pt modelId="{C12ABD26-2296-43D8-8201-24D4EB3514F4}" type="pres">
      <dgm:prSet presAssocID="{B917A65F-2224-4E96-A19B-DE5A8B4D4F22}" presName="parentText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277D7C18-EA6F-44FF-8652-E7ABF20D1041}" type="pres">
      <dgm:prSet presAssocID="{B917A65F-2224-4E96-A19B-DE5A8B4D4F22}" presName="descendantText" presStyleLbl="alignAccFollow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13312AC0-9DF0-4985-8CD3-662B65FB61CD}" type="pres">
      <dgm:prSet presAssocID="{940D372E-C6CB-40CE-B656-5ACD678CF38E}" presName="sp" presStyleCnt="0"/>
      <dgm:spPr/>
    </dgm:pt>
    <dgm:pt modelId="{AC5158A4-CB12-45CE-9644-560D7BD9DC8A}" type="pres">
      <dgm:prSet presAssocID="{0E446249-164E-4C61-B47A-95CA3D7A9B05}" presName="linNode" presStyleCnt="0"/>
      <dgm:spPr/>
    </dgm:pt>
    <dgm:pt modelId="{A5F10B3F-AF11-4117-991D-32AE64AF31AD}" type="pres">
      <dgm:prSet presAssocID="{0E446249-164E-4C61-B47A-95CA3D7A9B05}" presName="parentText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009F283E-F580-47B2-8CF9-A983C6B2BD51}" type="pres">
      <dgm:prSet presAssocID="{0E446249-164E-4C61-B47A-95CA3D7A9B05}" presName="descendantText" presStyleLbl="alignAccFollow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19A071F0-BB07-4FF3-863C-A42906FF20BB}" srcId="{0E446249-164E-4C61-B47A-95CA3D7A9B05}" destId="{22BE0E31-9F96-404E-ABD5-A7A407F3B762}" srcOrd="0" destOrd="0" parTransId="{8606CEC0-FB53-493E-931A-3F34E229AB94}" sibTransId="{079063B0-9B34-4D59-AC64-AA5980DF1AFB}"/>
    <dgm:cxn modelId="{C876793D-B598-4BB9-8CBF-0AA98FD6A25C}" srcId="{DBDF7686-84A3-43ED-90EA-D347323A3CB5}" destId="{5409A417-90EC-4394-B4A8-E39637F28882}" srcOrd="0" destOrd="0" parTransId="{7BD64CAB-8D56-41E3-970F-6B4EBF6184C0}" sibTransId="{247200D0-1AD6-4FC0-A7DC-02EB8F9785FA}"/>
    <dgm:cxn modelId="{242F26C9-99AB-4D95-B59A-77E19DE7981D}" srcId="{A87612E2-F559-45F5-9486-FE42A57D1A8E}" destId="{471C8500-0C4B-4C5F-A081-975A2FABA792}" srcOrd="0" destOrd="0" parTransId="{5A501FB3-F209-4C20-82BE-E5D5185136C5}" sibTransId="{708FF62D-F603-4018-BB40-0AAD7205F903}"/>
    <dgm:cxn modelId="{936527AC-49F3-4652-A13E-379D60CF37E6}" type="presOf" srcId="{891CC5BE-8FAE-4BF3-9494-24A84390853F}" destId="{009F283E-F580-47B2-8CF9-A983C6B2BD51}" srcOrd="0" destOrd="2" presId="urn:microsoft.com/office/officeart/2005/8/layout/vList5"/>
    <dgm:cxn modelId="{45242F6F-ED65-4A2F-A0DE-6B7A6E1C92F1}" srcId="{0E446249-164E-4C61-B47A-95CA3D7A9B05}" destId="{50C89140-D0C6-4EC9-8154-F0FC57FCA514}" srcOrd="3" destOrd="0" parTransId="{5C31D4E2-FCE5-4046-99A5-F12534BBE44C}" sibTransId="{3CA462E0-0278-4435-ACB2-1B6CBD174307}"/>
    <dgm:cxn modelId="{4ABA3695-1E70-4A7E-ACD7-D31F2E66D5A9}" type="presOf" srcId="{09BE6FDB-3827-4353-B530-75DD1AA9A3F2}" destId="{3196BDC9-BDAE-4CF9-B855-FAE360E1FBB8}" srcOrd="0" destOrd="0" presId="urn:microsoft.com/office/officeart/2005/8/layout/vList5"/>
    <dgm:cxn modelId="{29D72A1E-2FB7-4E2D-9417-C1D4645D9C92}" srcId="{09BE6FDB-3827-4353-B530-75DD1AA9A3F2}" destId="{0E446249-164E-4C61-B47A-95CA3D7A9B05}" srcOrd="2" destOrd="0" parTransId="{CA92BEF6-8CCB-4806-A6AF-E950A094B434}" sibTransId="{B1FBF7BB-EB7C-4F38-93DA-81981E28938B}"/>
    <dgm:cxn modelId="{0FC937BD-FF05-4739-943B-C6A344F3C358}" srcId="{09BE6FDB-3827-4353-B530-75DD1AA9A3F2}" destId="{B917A65F-2224-4E96-A19B-DE5A8B4D4F22}" srcOrd="1" destOrd="0" parTransId="{F8DCD7DA-21C3-4789-8B70-58DF2BB09E2A}" sibTransId="{940D372E-C6CB-40CE-B656-5ACD678CF38E}"/>
    <dgm:cxn modelId="{08B6AEF0-A669-48AC-83E6-53CA04ECC58E}" type="presOf" srcId="{B917A65F-2224-4E96-A19B-DE5A8B4D4F22}" destId="{C12ABD26-2296-43D8-8201-24D4EB3514F4}" srcOrd="0" destOrd="0" presId="urn:microsoft.com/office/officeart/2005/8/layout/vList5"/>
    <dgm:cxn modelId="{69D59B07-1DCB-4109-B16C-D157C6192AC0}" srcId="{0E446249-164E-4C61-B47A-95CA3D7A9B05}" destId="{55AAD4F4-52D3-4D1B-979C-3A648DFC39E4}" srcOrd="1" destOrd="0" parTransId="{E18CF8A7-548A-4C84-A161-1EDB640C30C5}" sibTransId="{4CF4E379-F29B-4C57-BC16-052CC3EBDA78}"/>
    <dgm:cxn modelId="{73146F74-B0CC-45DA-BEAD-62144B410E67}" srcId="{B917A65F-2224-4E96-A19B-DE5A8B4D4F22}" destId="{FAEA36FA-3303-479C-8FFF-62735C507408}" srcOrd="1" destOrd="0" parTransId="{0C1A5181-16DF-44FC-8BF4-9237A9B4EEDE}" sibTransId="{66D723B6-7EC4-46D7-8A37-851EEF194AAD}"/>
    <dgm:cxn modelId="{703DE516-AFF5-46B3-83DB-394334C0F28D}" srcId="{A87612E2-F559-45F5-9486-FE42A57D1A8E}" destId="{B1868E51-FDAE-4414-BC5C-0D99016D9CB4}" srcOrd="3" destOrd="0" parTransId="{7FD70667-87EA-440A-B4F3-B53EA5F84A2A}" sibTransId="{74E8DE24-DB51-4810-B925-DC0AC1ECCC5D}"/>
    <dgm:cxn modelId="{5970BA2C-2C9F-4474-8470-433EE61C738E}" type="presOf" srcId="{5409A417-90EC-4394-B4A8-E39637F28882}" destId="{1F6006B0-CB6A-48EE-B6ED-432086B1A498}" srcOrd="0" destOrd="2" presId="urn:microsoft.com/office/officeart/2005/8/layout/vList5"/>
    <dgm:cxn modelId="{6A9427C5-A25E-45E5-A1B2-5EC992F26FAB}" type="presOf" srcId="{DBDF7686-84A3-43ED-90EA-D347323A3CB5}" destId="{1F6006B0-CB6A-48EE-B6ED-432086B1A498}" srcOrd="0" destOrd="1" presId="urn:microsoft.com/office/officeart/2005/8/layout/vList5"/>
    <dgm:cxn modelId="{F2EF17F4-099C-42D2-9611-AEA857D04CDE}" type="presOf" srcId="{A87612E2-F559-45F5-9486-FE42A57D1A8E}" destId="{6D3B7465-3D6E-4A31-965C-9D169E64B428}" srcOrd="0" destOrd="0" presId="urn:microsoft.com/office/officeart/2005/8/layout/vList5"/>
    <dgm:cxn modelId="{4BDEE415-9C7F-499F-BCC5-EBA85E11AE87}" srcId="{09BE6FDB-3827-4353-B530-75DD1AA9A3F2}" destId="{A87612E2-F559-45F5-9486-FE42A57D1A8E}" srcOrd="0" destOrd="0" parTransId="{46855C45-E2FD-48DF-8DEC-E433BA36EA32}" sibTransId="{C9778378-6D0C-4AD7-9042-73ABBF745A87}"/>
    <dgm:cxn modelId="{43993F2C-81A7-41A1-BB07-5871C18BB6E4}" type="presOf" srcId="{DEC38C61-42B8-4A37-80D8-CF4CC58D343B}" destId="{277D7C18-EA6F-44FF-8652-E7ABF20D1041}" srcOrd="0" destOrd="2" presId="urn:microsoft.com/office/officeart/2005/8/layout/vList5"/>
    <dgm:cxn modelId="{B8F34D34-9D7E-4B7E-BEB3-33B3109C1E6A}" type="presOf" srcId="{55AAD4F4-52D3-4D1B-979C-3A648DFC39E4}" destId="{009F283E-F580-47B2-8CF9-A983C6B2BD51}" srcOrd="0" destOrd="1" presId="urn:microsoft.com/office/officeart/2005/8/layout/vList5"/>
    <dgm:cxn modelId="{7CEF6490-2992-49CA-8F0F-945430019334}" type="presOf" srcId="{0E446249-164E-4C61-B47A-95CA3D7A9B05}" destId="{A5F10B3F-AF11-4117-991D-32AE64AF31AD}" srcOrd="0" destOrd="0" presId="urn:microsoft.com/office/officeart/2005/8/layout/vList5"/>
    <dgm:cxn modelId="{5ABE1CFB-75C1-4B3D-8378-558BF34C4E80}" srcId="{0E446249-164E-4C61-B47A-95CA3D7A9B05}" destId="{891CC5BE-8FAE-4BF3-9494-24A84390853F}" srcOrd="2" destOrd="0" parTransId="{8678C575-623E-4E86-B83A-C7C95FEFBCEA}" sibTransId="{C2084D9C-CBE1-4C0F-948B-3FD2CECBCDB0}"/>
    <dgm:cxn modelId="{4F1BC0B6-AE65-4D59-B1A4-B79D625084DB}" type="presOf" srcId="{FAEA36FA-3303-479C-8FFF-62735C507408}" destId="{277D7C18-EA6F-44FF-8652-E7ABF20D1041}" srcOrd="0" destOrd="1" presId="urn:microsoft.com/office/officeart/2005/8/layout/vList5"/>
    <dgm:cxn modelId="{B0E7EC13-7D07-4693-B893-0F774C9A711A}" type="presOf" srcId="{471C8500-0C4B-4C5F-A081-975A2FABA792}" destId="{1F6006B0-CB6A-48EE-B6ED-432086B1A498}" srcOrd="0" destOrd="0" presId="urn:microsoft.com/office/officeart/2005/8/layout/vList5"/>
    <dgm:cxn modelId="{2AB0781F-9B7D-4CCB-836C-A4FB6E0827DB}" type="presOf" srcId="{901E6939-88F5-4DA2-91F4-6CDCF19897C2}" destId="{009F283E-F580-47B2-8CF9-A983C6B2BD51}" srcOrd="0" destOrd="4" presId="urn:microsoft.com/office/officeart/2005/8/layout/vList5"/>
    <dgm:cxn modelId="{86822541-1DE6-44C4-B769-DE64EBD5BD11}" type="presOf" srcId="{9B13E571-C4EE-485A-8A41-751EC449A76C}" destId="{1F6006B0-CB6A-48EE-B6ED-432086B1A498}" srcOrd="0" destOrd="3" presId="urn:microsoft.com/office/officeart/2005/8/layout/vList5"/>
    <dgm:cxn modelId="{191213A6-225C-45FD-B90F-46C015CC2C41}" srcId="{A87612E2-F559-45F5-9486-FE42A57D1A8E}" destId="{DBDF7686-84A3-43ED-90EA-D347323A3CB5}" srcOrd="1" destOrd="0" parTransId="{9D60D478-36FA-41D1-BEEB-5B450465F2E4}" sibTransId="{EF4D5D20-87B6-472E-AEAA-CBE11848D7A2}"/>
    <dgm:cxn modelId="{A1B53C57-2AF7-46DE-8D4E-E1D75AAB486F}" type="presOf" srcId="{B1868E51-FDAE-4414-BC5C-0D99016D9CB4}" destId="{1F6006B0-CB6A-48EE-B6ED-432086B1A498}" srcOrd="0" destOrd="5" presId="urn:microsoft.com/office/officeart/2005/8/layout/vList5"/>
    <dgm:cxn modelId="{3E84FF66-7AAD-4311-B013-276B5FB293B3}" type="presOf" srcId="{E8138C48-0EFE-49B3-A732-83BBBDFA87A3}" destId="{1F6006B0-CB6A-48EE-B6ED-432086B1A498}" srcOrd="0" destOrd="4" presId="urn:microsoft.com/office/officeart/2005/8/layout/vList5"/>
    <dgm:cxn modelId="{CC5F8C09-A00E-41C6-9D03-C616BAD2D3C1}" srcId="{DBDF7686-84A3-43ED-90EA-D347323A3CB5}" destId="{9B13E571-C4EE-485A-8A41-751EC449A76C}" srcOrd="1" destOrd="0" parTransId="{556D4DC7-4F7B-42B7-8061-AEE7AF70C8B9}" sibTransId="{693EDB1C-6CD3-4763-992C-CD0D23713A59}"/>
    <dgm:cxn modelId="{7040FDB0-D5F0-4601-9074-734B49BD43E6}" type="presOf" srcId="{E938631A-B2C9-4BE2-B82B-AFF52686B144}" destId="{277D7C18-EA6F-44FF-8652-E7ABF20D1041}" srcOrd="0" destOrd="0" presId="urn:microsoft.com/office/officeart/2005/8/layout/vList5"/>
    <dgm:cxn modelId="{E906C69C-834A-4C1F-A882-FF88C4F0ED39}" srcId="{B917A65F-2224-4E96-A19B-DE5A8B4D4F22}" destId="{DEC38C61-42B8-4A37-80D8-CF4CC58D343B}" srcOrd="2" destOrd="0" parTransId="{E342D271-5D2D-4B08-8805-113A8699808C}" sibTransId="{EC148648-AE56-439B-AD6E-66E6900552CB}"/>
    <dgm:cxn modelId="{8392EBAE-210E-4528-990B-3CD0CDE97A41}" type="presOf" srcId="{50C89140-D0C6-4EC9-8154-F0FC57FCA514}" destId="{009F283E-F580-47B2-8CF9-A983C6B2BD51}" srcOrd="0" destOrd="3" presId="urn:microsoft.com/office/officeart/2005/8/layout/vList5"/>
    <dgm:cxn modelId="{F8CFBA3B-07F0-4EE1-87FF-D726743A11E7}" srcId="{A87612E2-F559-45F5-9486-FE42A57D1A8E}" destId="{E8138C48-0EFE-49B3-A732-83BBBDFA87A3}" srcOrd="2" destOrd="0" parTransId="{249B84A9-F1C0-458B-8871-CC0A51BB22CE}" sibTransId="{35745FAE-6096-42D8-A24E-6F2288F18D6F}"/>
    <dgm:cxn modelId="{6355B43B-299D-41C9-B1EC-D57CC0A89EC2}" srcId="{0E446249-164E-4C61-B47A-95CA3D7A9B05}" destId="{901E6939-88F5-4DA2-91F4-6CDCF19897C2}" srcOrd="4" destOrd="0" parTransId="{E072AF5E-2095-42E3-A59A-261037B6787A}" sibTransId="{EA14BC60-7295-4C1C-902E-0341FEC35AAE}"/>
    <dgm:cxn modelId="{71703EB8-20E8-4BA2-BFC0-B562C4C3CBC3}" type="presOf" srcId="{22BE0E31-9F96-404E-ABD5-A7A407F3B762}" destId="{009F283E-F580-47B2-8CF9-A983C6B2BD51}" srcOrd="0" destOrd="0" presId="urn:microsoft.com/office/officeart/2005/8/layout/vList5"/>
    <dgm:cxn modelId="{391DA874-194D-4907-8689-D1D4F6B40D9C}" srcId="{B917A65F-2224-4E96-A19B-DE5A8B4D4F22}" destId="{E938631A-B2C9-4BE2-B82B-AFF52686B144}" srcOrd="0" destOrd="0" parTransId="{BBB25CDA-49B3-4E2A-A709-28EC01F92D9A}" sibTransId="{21C8BF0E-B4B4-4E14-A81E-B16E63CB503D}"/>
    <dgm:cxn modelId="{D9E38A8D-604F-4996-9606-24BD26ECCDC1}" type="presParOf" srcId="{3196BDC9-BDAE-4CF9-B855-FAE360E1FBB8}" destId="{25333FCD-00BF-4B55-97F3-E11D7AB214F7}" srcOrd="0" destOrd="0" presId="urn:microsoft.com/office/officeart/2005/8/layout/vList5"/>
    <dgm:cxn modelId="{9F3B56AC-F14F-46B1-8465-F2492F769CDC}" type="presParOf" srcId="{25333FCD-00BF-4B55-97F3-E11D7AB214F7}" destId="{6D3B7465-3D6E-4A31-965C-9D169E64B428}" srcOrd="0" destOrd="0" presId="urn:microsoft.com/office/officeart/2005/8/layout/vList5"/>
    <dgm:cxn modelId="{87B5B37A-87AA-4470-865A-64DB6EB448F0}" type="presParOf" srcId="{25333FCD-00BF-4B55-97F3-E11D7AB214F7}" destId="{1F6006B0-CB6A-48EE-B6ED-432086B1A498}" srcOrd="1" destOrd="0" presId="urn:microsoft.com/office/officeart/2005/8/layout/vList5"/>
    <dgm:cxn modelId="{8A31E213-D054-45EF-B6C3-E7FA83F0D8D7}" type="presParOf" srcId="{3196BDC9-BDAE-4CF9-B855-FAE360E1FBB8}" destId="{F94E1ACE-60AD-4218-9B4E-E31CCCBA3B3F}" srcOrd="1" destOrd="0" presId="urn:microsoft.com/office/officeart/2005/8/layout/vList5"/>
    <dgm:cxn modelId="{052CF8E8-85E8-43C8-80B1-005B7E00DE5B}" type="presParOf" srcId="{3196BDC9-BDAE-4CF9-B855-FAE360E1FBB8}" destId="{9FCAB717-CBA5-4922-95CA-D443CD2DBDCB}" srcOrd="2" destOrd="0" presId="urn:microsoft.com/office/officeart/2005/8/layout/vList5"/>
    <dgm:cxn modelId="{FE6105CF-6ECF-48E8-976D-16CC3F61E76C}" type="presParOf" srcId="{9FCAB717-CBA5-4922-95CA-D443CD2DBDCB}" destId="{C12ABD26-2296-43D8-8201-24D4EB3514F4}" srcOrd="0" destOrd="0" presId="urn:microsoft.com/office/officeart/2005/8/layout/vList5"/>
    <dgm:cxn modelId="{39B7DDA9-EDC4-4988-A3AC-21FC873419A3}" type="presParOf" srcId="{9FCAB717-CBA5-4922-95CA-D443CD2DBDCB}" destId="{277D7C18-EA6F-44FF-8652-E7ABF20D1041}" srcOrd="1" destOrd="0" presId="urn:microsoft.com/office/officeart/2005/8/layout/vList5"/>
    <dgm:cxn modelId="{AC3C51FD-209E-4CA3-B340-AC9642758280}" type="presParOf" srcId="{3196BDC9-BDAE-4CF9-B855-FAE360E1FBB8}" destId="{13312AC0-9DF0-4985-8CD3-662B65FB61CD}" srcOrd="3" destOrd="0" presId="urn:microsoft.com/office/officeart/2005/8/layout/vList5"/>
    <dgm:cxn modelId="{38B34916-10AA-47E1-97F7-2DBE5FE2E8D0}" type="presParOf" srcId="{3196BDC9-BDAE-4CF9-B855-FAE360E1FBB8}" destId="{AC5158A4-CB12-45CE-9644-560D7BD9DC8A}" srcOrd="4" destOrd="0" presId="urn:microsoft.com/office/officeart/2005/8/layout/vList5"/>
    <dgm:cxn modelId="{E3104401-3186-4342-A573-BD46CCED4D5C}" type="presParOf" srcId="{AC5158A4-CB12-45CE-9644-560D7BD9DC8A}" destId="{A5F10B3F-AF11-4117-991D-32AE64AF31AD}" srcOrd="0" destOrd="0" presId="urn:microsoft.com/office/officeart/2005/8/layout/vList5"/>
    <dgm:cxn modelId="{F6A088D8-268E-4241-BE28-78E0C602C277}" type="presParOf" srcId="{AC5158A4-CB12-45CE-9644-560D7BD9DC8A}" destId="{009F283E-F580-47B2-8CF9-A983C6B2BD51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4ED219D4-D6DC-4FAE-885F-5D600B45C19B}" type="doc">
      <dgm:prSet loTypeId="urn:microsoft.com/office/officeart/2005/8/layout/h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8FBEE02B-795C-49EF-8F7E-169FE4FABCDF}">
      <dgm:prSet phldrT="[Text]"/>
      <dgm:spPr/>
      <dgm:t>
        <a:bodyPr/>
        <a:lstStyle/>
        <a:p>
          <a:r>
            <a:rPr lang="en-GB" dirty="0" smtClean="0"/>
            <a:t>Development</a:t>
          </a:r>
          <a:endParaRPr lang="en-GB" dirty="0"/>
        </a:p>
      </dgm:t>
    </dgm:pt>
    <dgm:pt modelId="{D0AE3E96-33CE-43CE-B5CE-C8F71036C957}" type="parTrans" cxnId="{7B8508A8-4B0C-4513-8348-7ABF221B508A}">
      <dgm:prSet/>
      <dgm:spPr/>
      <dgm:t>
        <a:bodyPr/>
        <a:lstStyle/>
        <a:p>
          <a:endParaRPr lang="en-GB"/>
        </a:p>
      </dgm:t>
    </dgm:pt>
    <dgm:pt modelId="{534E39FE-7B8F-4AD1-B9E1-7F80B22D3CDC}" type="sibTrans" cxnId="{7B8508A8-4B0C-4513-8348-7ABF221B508A}">
      <dgm:prSet/>
      <dgm:spPr/>
      <dgm:t>
        <a:bodyPr/>
        <a:lstStyle/>
        <a:p>
          <a:endParaRPr lang="en-GB"/>
        </a:p>
      </dgm:t>
    </dgm:pt>
    <dgm:pt modelId="{759CF836-21BE-4F91-B53B-BF51B66EDAA4}">
      <dgm:prSet phldrT="[Text]"/>
      <dgm:spPr/>
      <dgm:t>
        <a:bodyPr/>
        <a:lstStyle/>
        <a:p>
          <a:r>
            <a:rPr lang="en-GB" dirty="0" smtClean="0"/>
            <a:t>Automated release</a:t>
          </a:r>
          <a:endParaRPr lang="en-GB" dirty="0"/>
        </a:p>
      </dgm:t>
    </dgm:pt>
    <dgm:pt modelId="{5AB80C08-BEC4-4BED-B1BA-9D2E1310F5FF}" type="parTrans" cxnId="{70803C52-D40F-429F-9CD5-0202D8C02320}">
      <dgm:prSet/>
      <dgm:spPr/>
      <dgm:t>
        <a:bodyPr/>
        <a:lstStyle/>
        <a:p>
          <a:endParaRPr lang="en-GB"/>
        </a:p>
      </dgm:t>
    </dgm:pt>
    <dgm:pt modelId="{69C08C2A-47EF-4DB4-9746-AC798B8A988B}" type="sibTrans" cxnId="{70803C52-D40F-429F-9CD5-0202D8C02320}">
      <dgm:prSet/>
      <dgm:spPr/>
      <dgm:t>
        <a:bodyPr/>
        <a:lstStyle/>
        <a:p>
          <a:endParaRPr lang="en-GB"/>
        </a:p>
      </dgm:t>
    </dgm:pt>
    <dgm:pt modelId="{44E85034-B086-4189-A03B-C5C325EDFE49}">
      <dgm:prSet phldrT="[Text]"/>
      <dgm:spPr/>
      <dgm:t>
        <a:bodyPr/>
        <a:lstStyle/>
        <a:p>
          <a:r>
            <a:rPr lang="en-GB" dirty="0" smtClean="0"/>
            <a:t>Daily</a:t>
          </a:r>
          <a:endParaRPr lang="en-GB" dirty="0"/>
        </a:p>
      </dgm:t>
    </dgm:pt>
    <dgm:pt modelId="{22B75C0F-3CAE-46E0-A646-141632FBEA75}" type="parTrans" cxnId="{9EC597B1-DB34-422E-BA09-F9BA8BC4A4CC}">
      <dgm:prSet/>
      <dgm:spPr/>
      <dgm:t>
        <a:bodyPr/>
        <a:lstStyle/>
        <a:p>
          <a:endParaRPr lang="en-GB"/>
        </a:p>
      </dgm:t>
    </dgm:pt>
    <dgm:pt modelId="{E7207142-E4E6-4A39-9F2B-0356EC316E67}" type="sibTrans" cxnId="{9EC597B1-DB34-422E-BA09-F9BA8BC4A4CC}">
      <dgm:prSet/>
      <dgm:spPr/>
      <dgm:t>
        <a:bodyPr/>
        <a:lstStyle/>
        <a:p>
          <a:endParaRPr lang="en-GB"/>
        </a:p>
      </dgm:t>
    </dgm:pt>
    <dgm:pt modelId="{D446C210-0275-4F65-865F-5F8204C8DC9B}">
      <dgm:prSet phldrT="[Text]"/>
      <dgm:spPr/>
      <dgm:t>
        <a:bodyPr/>
        <a:lstStyle/>
        <a:p>
          <a:r>
            <a:rPr lang="en-GB" dirty="0" smtClean="0"/>
            <a:t>Full Release</a:t>
          </a:r>
          <a:endParaRPr lang="en-GB" dirty="0"/>
        </a:p>
      </dgm:t>
    </dgm:pt>
    <dgm:pt modelId="{27D94D18-0A3C-4CE3-9D8E-A7D5CF93370E}" type="parTrans" cxnId="{AF495FCE-43F5-4B37-A756-7D9C5B9504DF}">
      <dgm:prSet/>
      <dgm:spPr/>
      <dgm:t>
        <a:bodyPr/>
        <a:lstStyle/>
        <a:p>
          <a:endParaRPr lang="en-GB"/>
        </a:p>
      </dgm:t>
    </dgm:pt>
    <dgm:pt modelId="{85F68EFB-8622-4AAF-B269-46DEBCEFEC5A}" type="sibTrans" cxnId="{AF495FCE-43F5-4B37-A756-7D9C5B9504DF}">
      <dgm:prSet/>
      <dgm:spPr/>
      <dgm:t>
        <a:bodyPr/>
        <a:lstStyle/>
        <a:p>
          <a:endParaRPr lang="en-GB"/>
        </a:p>
      </dgm:t>
    </dgm:pt>
    <dgm:pt modelId="{29CD1444-BD9A-467B-8CD1-D45618204091}">
      <dgm:prSet phldrT="[Text]"/>
      <dgm:spPr/>
      <dgm:t>
        <a:bodyPr/>
        <a:lstStyle/>
        <a:p>
          <a:r>
            <a:rPr lang="en-GB" dirty="0" smtClean="0"/>
            <a:t>Quarterly</a:t>
          </a:r>
          <a:endParaRPr lang="en-GB" dirty="0"/>
        </a:p>
      </dgm:t>
    </dgm:pt>
    <dgm:pt modelId="{B18AD1E4-50F5-49FF-9596-4FEF4075D21F}" type="parTrans" cxnId="{09CF5CC0-CB3D-4A97-82B2-683119130739}">
      <dgm:prSet/>
      <dgm:spPr/>
      <dgm:t>
        <a:bodyPr/>
        <a:lstStyle/>
        <a:p>
          <a:endParaRPr lang="en-GB"/>
        </a:p>
      </dgm:t>
    </dgm:pt>
    <dgm:pt modelId="{E5E0629C-3793-4DD2-9D67-9D0B91E02E4E}" type="sibTrans" cxnId="{09CF5CC0-CB3D-4A97-82B2-683119130739}">
      <dgm:prSet/>
      <dgm:spPr/>
      <dgm:t>
        <a:bodyPr/>
        <a:lstStyle/>
        <a:p>
          <a:endParaRPr lang="en-GB"/>
        </a:p>
      </dgm:t>
    </dgm:pt>
    <dgm:pt modelId="{00830FFB-3E6B-49AD-9998-CFD10A3A14BC}">
      <dgm:prSet phldrT="[Text]"/>
      <dgm:spPr/>
      <dgm:t>
        <a:bodyPr/>
        <a:lstStyle/>
        <a:p>
          <a:r>
            <a:rPr lang="en-GB" dirty="0" smtClean="0"/>
            <a:t>Patch</a:t>
          </a:r>
          <a:endParaRPr lang="en-GB" dirty="0"/>
        </a:p>
      </dgm:t>
    </dgm:pt>
    <dgm:pt modelId="{7AEDF155-B492-4756-89A5-DDC553D04BBF}" type="parTrans" cxnId="{84A9A2C0-C4DB-45E4-8155-169B1703F787}">
      <dgm:prSet/>
      <dgm:spPr/>
      <dgm:t>
        <a:bodyPr/>
        <a:lstStyle/>
        <a:p>
          <a:endParaRPr lang="en-GB"/>
        </a:p>
      </dgm:t>
    </dgm:pt>
    <dgm:pt modelId="{8F717076-B4EC-40AE-9F05-BDAF586A05AA}" type="sibTrans" cxnId="{84A9A2C0-C4DB-45E4-8155-169B1703F787}">
      <dgm:prSet/>
      <dgm:spPr/>
      <dgm:t>
        <a:bodyPr/>
        <a:lstStyle/>
        <a:p>
          <a:endParaRPr lang="en-GB"/>
        </a:p>
      </dgm:t>
    </dgm:pt>
    <dgm:pt modelId="{B2C8B38C-E4E6-4FA0-AB3F-F44D016426CD}">
      <dgm:prSet phldrT="[Text]"/>
      <dgm:spPr/>
      <dgm:t>
        <a:bodyPr/>
        <a:lstStyle/>
        <a:p>
          <a:r>
            <a:rPr lang="en-GB" dirty="0" smtClean="0"/>
            <a:t>2-4 weeks after a full release</a:t>
          </a:r>
          <a:endParaRPr lang="en-GB" dirty="0"/>
        </a:p>
      </dgm:t>
    </dgm:pt>
    <dgm:pt modelId="{067A8092-0487-4E54-87A0-20161777168D}" type="parTrans" cxnId="{147D9ADE-D2FA-47ED-9305-0EE9B07B2559}">
      <dgm:prSet/>
      <dgm:spPr/>
      <dgm:t>
        <a:bodyPr/>
        <a:lstStyle/>
        <a:p>
          <a:endParaRPr lang="en-GB"/>
        </a:p>
      </dgm:t>
    </dgm:pt>
    <dgm:pt modelId="{513A2395-8135-4C69-BBC9-63D6A4A0A62D}" type="sibTrans" cxnId="{147D9ADE-D2FA-47ED-9305-0EE9B07B2559}">
      <dgm:prSet/>
      <dgm:spPr/>
      <dgm:t>
        <a:bodyPr/>
        <a:lstStyle/>
        <a:p>
          <a:endParaRPr lang="en-GB"/>
        </a:p>
      </dgm:t>
    </dgm:pt>
    <dgm:pt modelId="{2EC2488E-662C-4B90-97D5-BE1C0A0E932B}">
      <dgm:prSet/>
      <dgm:spPr/>
      <dgm:t>
        <a:bodyPr/>
        <a:lstStyle/>
        <a:p>
          <a:r>
            <a:rPr lang="en-GB" dirty="0" smtClean="0"/>
            <a:t>Full release notes</a:t>
          </a:r>
          <a:endParaRPr lang="en-GB" dirty="0"/>
        </a:p>
      </dgm:t>
    </dgm:pt>
    <dgm:pt modelId="{22737DCC-FFE3-48B5-AD57-EB1B18249A8A}" type="parTrans" cxnId="{3F1EEA36-5522-4B5E-BC55-B91149E4C609}">
      <dgm:prSet/>
      <dgm:spPr/>
      <dgm:t>
        <a:bodyPr/>
        <a:lstStyle/>
        <a:p>
          <a:endParaRPr lang="en-GB"/>
        </a:p>
      </dgm:t>
    </dgm:pt>
    <dgm:pt modelId="{BF5A33AF-A131-4C2D-A6BC-08744EF6D27D}" type="sibTrans" cxnId="{3F1EEA36-5522-4B5E-BC55-B91149E4C609}">
      <dgm:prSet/>
      <dgm:spPr/>
      <dgm:t>
        <a:bodyPr/>
        <a:lstStyle/>
        <a:p>
          <a:endParaRPr lang="en-GB"/>
        </a:p>
      </dgm:t>
    </dgm:pt>
    <dgm:pt modelId="{9C75D6FD-39E3-4ABB-B181-1A8BED1028F3}">
      <dgm:prSet/>
      <dgm:spPr/>
      <dgm:t>
        <a:bodyPr/>
        <a:lstStyle/>
        <a:p>
          <a:r>
            <a:rPr lang="en-GB" dirty="0" smtClean="0"/>
            <a:t>Wide announcement</a:t>
          </a:r>
          <a:endParaRPr lang="en-GB" dirty="0"/>
        </a:p>
      </dgm:t>
    </dgm:pt>
    <dgm:pt modelId="{89B2E8E0-B8B0-45B7-B584-8AF8D00A7526}" type="parTrans" cxnId="{B659B610-1C09-414F-8EB8-5193710539B2}">
      <dgm:prSet/>
      <dgm:spPr/>
      <dgm:t>
        <a:bodyPr/>
        <a:lstStyle/>
        <a:p>
          <a:endParaRPr lang="en-GB"/>
        </a:p>
      </dgm:t>
    </dgm:pt>
    <dgm:pt modelId="{EE12821E-607F-4B42-A47C-DF810ACD104A}" type="sibTrans" cxnId="{B659B610-1C09-414F-8EB8-5193710539B2}">
      <dgm:prSet/>
      <dgm:spPr/>
      <dgm:t>
        <a:bodyPr/>
        <a:lstStyle/>
        <a:p>
          <a:endParaRPr lang="en-GB"/>
        </a:p>
      </dgm:t>
    </dgm:pt>
    <dgm:pt modelId="{9A1B8422-9E19-4B65-A674-02CE3FCE7DD7}">
      <dgm:prSet phldrT="[Text]"/>
      <dgm:spPr/>
      <dgm:t>
        <a:bodyPr/>
        <a:lstStyle/>
        <a:p>
          <a:r>
            <a:rPr lang="en-GB" dirty="0" smtClean="0"/>
            <a:t>If system tests pass</a:t>
          </a:r>
          <a:endParaRPr lang="en-GB" dirty="0"/>
        </a:p>
      </dgm:t>
    </dgm:pt>
    <dgm:pt modelId="{385B60B2-6B4B-4FEB-B434-28ED174C1291}" type="parTrans" cxnId="{1DDBA4F5-4FE9-4135-A600-9F95316B7FA7}">
      <dgm:prSet/>
      <dgm:spPr/>
      <dgm:t>
        <a:bodyPr/>
        <a:lstStyle/>
        <a:p>
          <a:endParaRPr lang="en-GB"/>
        </a:p>
      </dgm:t>
    </dgm:pt>
    <dgm:pt modelId="{2083C98A-F4BD-4473-BECE-1DCA64ED4ED3}" type="sibTrans" cxnId="{1DDBA4F5-4FE9-4135-A600-9F95316B7FA7}">
      <dgm:prSet/>
      <dgm:spPr/>
      <dgm:t>
        <a:bodyPr/>
        <a:lstStyle/>
        <a:p>
          <a:endParaRPr lang="en-GB"/>
        </a:p>
      </dgm:t>
    </dgm:pt>
    <dgm:pt modelId="{A0F780A2-872A-45E3-AC63-B0568D965B0D}">
      <dgm:prSet phldrT="[Text]"/>
      <dgm:spPr/>
      <dgm:t>
        <a:bodyPr/>
        <a:lstStyle/>
        <a:p>
          <a:r>
            <a:rPr lang="en-GB" dirty="0" smtClean="0"/>
            <a:t>Useful</a:t>
          </a:r>
          <a:endParaRPr lang="en-GB" dirty="0"/>
        </a:p>
      </dgm:t>
    </dgm:pt>
    <dgm:pt modelId="{E932A164-4E14-4A47-A842-A7BC10671D9C}" type="parTrans" cxnId="{C05B21D0-02CB-4E0E-A8C5-3904F9EE27C8}">
      <dgm:prSet/>
      <dgm:spPr/>
      <dgm:t>
        <a:bodyPr/>
        <a:lstStyle/>
        <a:p>
          <a:endParaRPr lang="en-GB"/>
        </a:p>
      </dgm:t>
    </dgm:pt>
    <dgm:pt modelId="{9E573281-97EC-42B4-B235-F9A4A34E5F1B}" type="sibTrans" cxnId="{C05B21D0-02CB-4E0E-A8C5-3904F9EE27C8}">
      <dgm:prSet/>
      <dgm:spPr/>
      <dgm:t>
        <a:bodyPr/>
        <a:lstStyle/>
        <a:p>
          <a:endParaRPr lang="en-GB"/>
        </a:p>
      </dgm:t>
    </dgm:pt>
    <dgm:pt modelId="{79E0AD7D-C998-451A-A78D-C2FE21BDBE24}">
      <dgm:prSet phldrT="[Text]"/>
      <dgm:spPr/>
      <dgm:t>
        <a:bodyPr/>
        <a:lstStyle/>
        <a:p>
          <a:r>
            <a:rPr lang="en-GB" dirty="0" smtClean="0"/>
            <a:t>Not stable</a:t>
          </a:r>
          <a:endParaRPr lang="en-GB" dirty="0"/>
        </a:p>
      </dgm:t>
    </dgm:pt>
    <dgm:pt modelId="{538F3EF6-0515-448A-949A-51EC1C5686F5}" type="parTrans" cxnId="{B74C819E-195D-4D57-888D-E1A14E8E1051}">
      <dgm:prSet/>
      <dgm:spPr/>
      <dgm:t>
        <a:bodyPr/>
        <a:lstStyle/>
        <a:p>
          <a:endParaRPr lang="en-GB"/>
        </a:p>
      </dgm:t>
    </dgm:pt>
    <dgm:pt modelId="{52A3C339-A83B-4346-ACFB-9695A9EAEB5D}" type="sibTrans" cxnId="{B74C819E-195D-4D57-888D-E1A14E8E1051}">
      <dgm:prSet/>
      <dgm:spPr/>
      <dgm:t>
        <a:bodyPr/>
        <a:lstStyle/>
        <a:p>
          <a:endParaRPr lang="en-GB"/>
        </a:p>
      </dgm:t>
    </dgm:pt>
    <dgm:pt modelId="{C7F0FF4B-F871-4193-8720-1CE047690F2B}">
      <dgm:prSet phldrT="[Text]"/>
      <dgm:spPr/>
      <dgm:t>
        <a:bodyPr/>
        <a:lstStyle/>
        <a:p>
          <a:r>
            <a:rPr lang="en-GB" dirty="0" smtClean="0"/>
            <a:t>Full manual testing</a:t>
          </a:r>
          <a:endParaRPr lang="en-GB" dirty="0"/>
        </a:p>
      </dgm:t>
    </dgm:pt>
    <dgm:pt modelId="{0D934123-21AC-4F57-A008-12A9652A4F56}" type="parTrans" cxnId="{21F129FB-35F8-4D79-80AE-86952674D577}">
      <dgm:prSet/>
      <dgm:spPr/>
      <dgm:t>
        <a:bodyPr/>
        <a:lstStyle/>
        <a:p>
          <a:endParaRPr lang="en-GB"/>
        </a:p>
      </dgm:t>
    </dgm:pt>
    <dgm:pt modelId="{5582CA21-6E73-43F5-8D4E-4F7A6681DE1C}" type="sibTrans" cxnId="{21F129FB-35F8-4D79-80AE-86952674D577}">
      <dgm:prSet/>
      <dgm:spPr/>
      <dgm:t>
        <a:bodyPr/>
        <a:lstStyle/>
        <a:p>
          <a:endParaRPr lang="en-GB"/>
        </a:p>
      </dgm:t>
    </dgm:pt>
    <dgm:pt modelId="{06C66CCE-723B-436F-AA40-B6FF34AC5C11}">
      <dgm:prSet phldrT="[Text]"/>
      <dgm:spPr/>
      <dgm:t>
        <a:bodyPr/>
        <a:lstStyle/>
        <a:p>
          <a:r>
            <a:rPr lang="en-GB" dirty="0" smtClean="0"/>
            <a:t>Targeted testing</a:t>
          </a:r>
          <a:endParaRPr lang="en-GB" dirty="0"/>
        </a:p>
      </dgm:t>
    </dgm:pt>
    <dgm:pt modelId="{0ECC2825-CD20-43D4-BAA9-BE584A38E814}" type="parTrans" cxnId="{548BF429-66D4-489D-8706-FAC6FBD6A76F}">
      <dgm:prSet/>
      <dgm:spPr/>
      <dgm:t>
        <a:bodyPr/>
        <a:lstStyle/>
        <a:p>
          <a:endParaRPr lang="en-GB"/>
        </a:p>
      </dgm:t>
    </dgm:pt>
    <dgm:pt modelId="{363C736D-4014-4EA6-817C-A75918243BF2}" type="sibTrans" cxnId="{548BF429-66D4-489D-8706-FAC6FBD6A76F}">
      <dgm:prSet/>
      <dgm:spPr/>
      <dgm:t>
        <a:bodyPr/>
        <a:lstStyle/>
        <a:p>
          <a:endParaRPr lang="en-GB"/>
        </a:p>
      </dgm:t>
    </dgm:pt>
    <dgm:pt modelId="{EF0FB5A7-F5B3-4F33-A653-76FC416C09A5}">
      <dgm:prSet phldrT="[Text]"/>
      <dgm:spPr/>
      <dgm:t>
        <a:bodyPr/>
        <a:lstStyle/>
        <a:p>
          <a:r>
            <a:rPr lang="en-GB" dirty="0" smtClean="0"/>
            <a:t>Low risk</a:t>
          </a:r>
          <a:endParaRPr lang="en-GB" dirty="0"/>
        </a:p>
      </dgm:t>
    </dgm:pt>
    <dgm:pt modelId="{CAD62D48-0960-4836-B93B-531D1CB2D79D}" type="parTrans" cxnId="{F6384FB0-225D-46C9-A782-1867D18B9DFB}">
      <dgm:prSet/>
      <dgm:spPr/>
      <dgm:t>
        <a:bodyPr/>
        <a:lstStyle/>
        <a:p>
          <a:endParaRPr lang="en-GB"/>
        </a:p>
      </dgm:t>
    </dgm:pt>
    <dgm:pt modelId="{0F4CA818-32C7-465A-B47B-775514A18079}" type="sibTrans" cxnId="{F6384FB0-225D-46C9-A782-1867D18B9DFB}">
      <dgm:prSet/>
      <dgm:spPr/>
      <dgm:t>
        <a:bodyPr/>
        <a:lstStyle/>
        <a:p>
          <a:endParaRPr lang="en-GB"/>
        </a:p>
      </dgm:t>
    </dgm:pt>
    <dgm:pt modelId="{7A1568B8-B7ED-4D08-875D-8FC28AEC3F17}">
      <dgm:prSet phldrT="[Text]"/>
      <dgm:spPr/>
      <dgm:t>
        <a:bodyPr/>
        <a:lstStyle/>
        <a:p>
          <a:r>
            <a:rPr lang="en-GB" smtClean="0"/>
            <a:t>Targeted improvements &amp; fixes</a:t>
          </a:r>
        </a:p>
      </dgm:t>
    </dgm:pt>
    <dgm:pt modelId="{1F6335A5-C08B-49C3-B613-A5A2568ACDD2}" type="sibTrans" cxnId="{2D43A8A7-C195-4B22-9E25-EDDF8133EE06}">
      <dgm:prSet/>
      <dgm:spPr/>
      <dgm:t>
        <a:bodyPr/>
        <a:lstStyle/>
        <a:p>
          <a:endParaRPr lang="en-GB"/>
        </a:p>
      </dgm:t>
    </dgm:pt>
    <dgm:pt modelId="{10A5BAFB-DB69-4C53-ACA3-141295C9800D}" type="parTrans" cxnId="{2D43A8A7-C195-4B22-9E25-EDDF8133EE06}">
      <dgm:prSet/>
      <dgm:spPr/>
      <dgm:t>
        <a:bodyPr/>
        <a:lstStyle/>
        <a:p>
          <a:endParaRPr lang="en-GB"/>
        </a:p>
      </dgm:t>
    </dgm:pt>
    <dgm:pt modelId="{98E7F618-93C5-4C7E-B56A-CBE48E9C0018}">
      <dgm:prSet phldrT="[Text]"/>
      <dgm:spPr/>
      <dgm:t>
        <a:bodyPr/>
        <a:lstStyle/>
        <a:p>
          <a:r>
            <a:rPr lang="en-GB" dirty="0" smtClean="0"/>
            <a:t>Code review</a:t>
          </a:r>
          <a:endParaRPr lang="en-GB" dirty="0"/>
        </a:p>
      </dgm:t>
    </dgm:pt>
    <dgm:pt modelId="{2B336FE1-22D6-455B-8A95-D9E40254941D}" type="parTrans" cxnId="{536B9850-9725-4BD6-AEC6-00DB178B74EC}">
      <dgm:prSet/>
      <dgm:spPr/>
      <dgm:t>
        <a:bodyPr/>
        <a:lstStyle/>
        <a:p>
          <a:endParaRPr lang="en-GB"/>
        </a:p>
      </dgm:t>
    </dgm:pt>
    <dgm:pt modelId="{AEE066E8-ABF1-4C64-A986-AB0115C3C7CC}" type="sibTrans" cxnId="{536B9850-9725-4BD6-AEC6-00DB178B74EC}">
      <dgm:prSet/>
      <dgm:spPr/>
      <dgm:t>
        <a:bodyPr/>
        <a:lstStyle/>
        <a:p>
          <a:endParaRPr lang="en-GB"/>
        </a:p>
      </dgm:t>
    </dgm:pt>
    <dgm:pt modelId="{06DFB41A-3E1D-42F7-997F-B18C1E123D1B}">
      <dgm:prSet phldrT="[Text]"/>
      <dgm:spPr/>
      <dgm:t>
        <a:bodyPr/>
        <a:lstStyle/>
        <a:p>
          <a:r>
            <a:rPr lang="en-GB" dirty="0" smtClean="0"/>
            <a:t>Stable</a:t>
          </a:r>
          <a:endParaRPr lang="en-GB" dirty="0"/>
        </a:p>
      </dgm:t>
    </dgm:pt>
    <dgm:pt modelId="{94C4B8F2-548A-4336-8A83-CE8E089B6332}" type="parTrans" cxnId="{CE19A7F5-D252-460A-8119-0A7B7235E2B5}">
      <dgm:prSet/>
      <dgm:spPr/>
      <dgm:t>
        <a:bodyPr/>
        <a:lstStyle/>
        <a:p>
          <a:endParaRPr lang="en-GB"/>
        </a:p>
      </dgm:t>
    </dgm:pt>
    <dgm:pt modelId="{887FC109-BCBC-455E-BDB5-3A56729C52CE}" type="sibTrans" cxnId="{CE19A7F5-D252-460A-8119-0A7B7235E2B5}">
      <dgm:prSet/>
      <dgm:spPr/>
      <dgm:t>
        <a:bodyPr/>
        <a:lstStyle/>
        <a:p>
          <a:endParaRPr lang="en-GB"/>
        </a:p>
      </dgm:t>
    </dgm:pt>
    <dgm:pt modelId="{41CE330E-ABFB-4BD0-AE6A-45CBBF88F2D0}">
      <dgm:prSet/>
      <dgm:spPr/>
      <dgm:t>
        <a:bodyPr/>
        <a:lstStyle/>
        <a:p>
          <a:r>
            <a:rPr lang="en-GB" dirty="0" smtClean="0"/>
            <a:t>Stable</a:t>
          </a:r>
          <a:endParaRPr lang="en-GB" dirty="0"/>
        </a:p>
      </dgm:t>
    </dgm:pt>
    <dgm:pt modelId="{1A08181B-F098-46AF-9364-30EBB47928AA}" type="parTrans" cxnId="{0BA9FB15-BD30-4896-B8BC-342215BAADF7}">
      <dgm:prSet/>
      <dgm:spPr/>
      <dgm:t>
        <a:bodyPr/>
        <a:lstStyle/>
        <a:p>
          <a:endParaRPr lang="en-GB"/>
        </a:p>
      </dgm:t>
    </dgm:pt>
    <dgm:pt modelId="{D8513774-0F43-487A-99F4-A5E6764F3C91}" type="sibTrans" cxnId="{0BA9FB15-BD30-4896-B8BC-342215BAADF7}">
      <dgm:prSet/>
      <dgm:spPr/>
      <dgm:t>
        <a:bodyPr/>
        <a:lstStyle/>
        <a:p>
          <a:endParaRPr lang="en-GB"/>
        </a:p>
      </dgm:t>
    </dgm:pt>
    <dgm:pt modelId="{9C55DF40-0E7A-492C-925D-0EB41BCCE706}" type="pres">
      <dgm:prSet presAssocID="{4ED219D4-D6DC-4FAE-885F-5D600B45C19B}" presName="linearFlow" presStyleCnt="0">
        <dgm:presLayoutVars>
          <dgm:dir/>
          <dgm:animLvl val="lvl"/>
          <dgm:resizeHandles/>
        </dgm:presLayoutVars>
      </dgm:prSet>
      <dgm:spPr/>
    </dgm:pt>
    <dgm:pt modelId="{19E71F8D-DFD5-4C9B-A1A0-75DC5166EECE}" type="pres">
      <dgm:prSet presAssocID="{8FBEE02B-795C-49EF-8F7E-169FE4FABCDF}" presName="compositeNode" presStyleCnt="0">
        <dgm:presLayoutVars>
          <dgm:bulletEnabled val="1"/>
        </dgm:presLayoutVars>
      </dgm:prSet>
      <dgm:spPr/>
    </dgm:pt>
    <dgm:pt modelId="{B9E2EAA3-1CE8-4946-9505-9FFBE08CA45B}" type="pres">
      <dgm:prSet presAssocID="{8FBEE02B-795C-49EF-8F7E-169FE4FABCDF}" presName="image" presStyleLbl="fgImgPlace1" presStyleIdx="0" presStyleCnt="3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</dgm:pt>
    <dgm:pt modelId="{A9148C78-CD6E-49BA-9135-56081B1F432C}" type="pres">
      <dgm:prSet presAssocID="{8FBEE02B-795C-49EF-8F7E-169FE4FABCDF}" presName="child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7F00497D-38DA-4E0F-8573-62C6469DD222}" type="pres">
      <dgm:prSet presAssocID="{8FBEE02B-795C-49EF-8F7E-169FE4FABCDF}" presName="parentNode" presStyleLbl="revTx" presStyleIdx="0" presStyleCnt="3">
        <dgm:presLayoutVars>
          <dgm:chMax val="0"/>
          <dgm:bulletEnabled val="1"/>
        </dgm:presLayoutVars>
      </dgm:prSet>
      <dgm:spPr/>
    </dgm:pt>
    <dgm:pt modelId="{0E1EB3BB-7169-41C1-897D-EC9C78DB827C}" type="pres">
      <dgm:prSet presAssocID="{534E39FE-7B8F-4AD1-B9E1-7F80B22D3CDC}" presName="sibTrans" presStyleCnt="0"/>
      <dgm:spPr/>
    </dgm:pt>
    <dgm:pt modelId="{847703F1-73DF-48B7-B190-8138A583DA4C}" type="pres">
      <dgm:prSet presAssocID="{D446C210-0275-4F65-865F-5F8204C8DC9B}" presName="compositeNode" presStyleCnt="0">
        <dgm:presLayoutVars>
          <dgm:bulletEnabled val="1"/>
        </dgm:presLayoutVars>
      </dgm:prSet>
      <dgm:spPr/>
    </dgm:pt>
    <dgm:pt modelId="{5D729A29-BB66-43C5-9059-C20F75C2E7E4}" type="pres">
      <dgm:prSet presAssocID="{D446C210-0275-4F65-865F-5F8204C8DC9B}" presName="image" presStyleLbl="fgImgPlace1" presStyleIdx="1" presStyleCnt="3"/>
      <dgm:spPr>
        <a:blipFill rotWithShape="0">
          <a:blip xmlns:r="http://schemas.openxmlformats.org/officeDocument/2006/relationships" r:embed="rId2"/>
          <a:stretch>
            <a:fillRect/>
          </a:stretch>
        </a:blipFill>
      </dgm:spPr>
    </dgm:pt>
    <dgm:pt modelId="{D595D6A9-56E1-4D1D-9E7A-8DD499D9617D}" type="pres">
      <dgm:prSet presAssocID="{D446C210-0275-4F65-865F-5F8204C8DC9B}" presName="child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87C13E16-D753-49F6-9D1A-D12895A0CB82}" type="pres">
      <dgm:prSet presAssocID="{D446C210-0275-4F65-865F-5F8204C8DC9B}" presName="parentNode" presStyleLbl="revTx" presStyleIdx="1" presStyleCnt="3">
        <dgm:presLayoutVars>
          <dgm:chMax val="0"/>
          <dgm:bulletEnabled val="1"/>
        </dgm:presLayoutVars>
      </dgm:prSet>
      <dgm:spPr/>
    </dgm:pt>
    <dgm:pt modelId="{36A702BC-2E66-433F-B6A8-B1FD80DA527D}" type="pres">
      <dgm:prSet presAssocID="{85F68EFB-8622-4AAF-B269-46DEBCEFEC5A}" presName="sibTrans" presStyleCnt="0"/>
      <dgm:spPr/>
    </dgm:pt>
    <dgm:pt modelId="{0D909D44-700D-4B44-88BC-6939E0EAB02D}" type="pres">
      <dgm:prSet presAssocID="{00830FFB-3E6B-49AD-9998-CFD10A3A14BC}" presName="compositeNode" presStyleCnt="0">
        <dgm:presLayoutVars>
          <dgm:bulletEnabled val="1"/>
        </dgm:presLayoutVars>
      </dgm:prSet>
      <dgm:spPr/>
    </dgm:pt>
    <dgm:pt modelId="{62C96553-8986-4792-B760-156D4894AC40}" type="pres">
      <dgm:prSet presAssocID="{00830FFB-3E6B-49AD-9998-CFD10A3A14BC}" presName="image" presStyleLbl="fgImgPlace1" presStyleIdx="2" presStyleCnt="3"/>
      <dgm:spPr>
        <a:blipFill rotWithShape="0">
          <a:blip xmlns:r="http://schemas.openxmlformats.org/officeDocument/2006/relationships" r:embed="rId2"/>
          <a:stretch>
            <a:fillRect/>
          </a:stretch>
        </a:blipFill>
      </dgm:spPr>
    </dgm:pt>
    <dgm:pt modelId="{FAB86889-BAE9-43A6-B3C0-A7FFCBA6BA32}" type="pres">
      <dgm:prSet presAssocID="{00830FFB-3E6B-49AD-9998-CFD10A3A14BC}" presName="child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2784C16F-6044-4BD5-94C5-136E1794DA46}" type="pres">
      <dgm:prSet presAssocID="{00830FFB-3E6B-49AD-9998-CFD10A3A14BC}" presName="parentNode" presStyleLbl="revTx" presStyleIdx="2" presStyleCnt="3">
        <dgm:presLayoutVars>
          <dgm:chMax val="0"/>
          <dgm:bulletEnabled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3F1EEA36-5522-4B5E-BC55-B91149E4C609}" srcId="{D446C210-0275-4F65-865F-5F8204C8DC9B}" destId="{2EC2488E-662C-4B90-97D5-BE1C0A0E932B}" srcOrd="2" destOrd="0" parTransId="{22737DCC-FFE3-48B5-AD57-EB1B18249A8A}" sibTransId="{BF5A33AF-A131-4C2D-A6BC-08744EF6D27D}"/>
    <dgm:cxn modelId="{12DD900C-E793-4582-B9F8-F84BC47835FF}" type="presOf" srcId="{41CE330E-ABFB-4BD0-AE6A-45CBBF88F2D0}" destId="{D595D6A9-56E1-4D1D-9E7A-8DD499D9617D}" srcOrd="0" destOrd="4" presId="urn:microsoft.com/office/officeart/2005/8/layout/hList2"/>
    <dgm:cxn modelId="{2575356E-0C81-4947-94B0-0DD13DA73B41}" type="presOf" srcId="{8FBEE02B-795C-49EF-8F7E-169FE4FABCDF}" destId="{7F00497D-38DA-4E0F-8573-62C6469DD222}" srcOrd="0" destOrd="0" presId="urn:microsoft.com/office/officeart/2005/8/layout/hList2"/>
    <dgm:cxn modelId="{FEDDD449-A6ED-4A4F-9DDE-CEB23C5D52CD}" type="presOf" srcId="{C7F0FF4B-F871-4193-8720-1CE047690F2B}" destId="{D595D6A9-56E1-4D1D-9E7A-8DD499D9617D}" srcOrd="0" destOrd="1" presId="urn:microsoft.com/office/officeart/2005/8/layout/hList2"/>
    <dgm:cxn modelId="{DF4A1BEC-0756-4C54-80E0-B64E1177D5AD}" type="presOf" srcId="{B2C8B38C-E4E6-4FA0-AB3F-F44D016426CD}" destId="{FAB86889-BAE9-43A6-B3C0-A7FFCBA6BA32}" srcOrd="0" destOrd="0" presId="urn:microsoft.com/office/officeart/2005/8/layout/hList2"/>
    <dgm:cxn modelId="{A854D4B9-7F46-4BE4-8F11-5911999EBB10}" type="presOf" srcId="{29CD1444-BD9A-467B-8CD1-D45618204091}" destId="{D595D6A9-56E1-4D1D-9E7A-8DD499D9617D}" srcOrd="0" destOrd="0" presId="urn:microsoft.com/office/officeart/2005/8/layout/hList2"/>
    <dgm:cxn modelId="{09CF5CC0-CB3D-4A97-82B2-683119130739}" srcId="{D446C210-0275-4F65-865F-5F8204C8DC9B}" destId="{29CD1444-BD9A-467B-8CD1-D45618204091}" srcOrd="0" destOrd="0" parTransId="{B18AD1E4-50F5-49FF-9596-4FEF4075D21F}" sibTransId="{E5E0629C-3793-4DD2-9D67-9D0B91E02E4E}"/>
    <dgm:cxn modelId="{851EB4E4-D627-4732-9B5F-43D811577913}" type="presOf" srcId="{06C66CCE-723B-436F-AA40-B6FF34AC5C11}" destId="{FAB86889-BAE9-43A6-B3C0-A7FFCBA6BA32}" srcOrd="0" destOrd="3" presId="urn:microsoft.com/office/officeart/2005/8/layout/hList2"/>
    <dgm:cxn modelId="{B74C819E-195D-4D57-888D-E1A14E8E1051}" srcId="{8FBEE02B-795C-49EF-8F7E-169FE4FABCDF}" destId="{79E0AD7D-C998-451A-A78D-C2FE21BDBE24}" srcOrd="4" destOrd="0" parTransId="{538F3EF6-0515-448A-949A-51EC1C5686F5}" sibTransId="{52A3C339-A83B-4346-ACFB-9695A9EAEB5D}"/>
    <dgm:cxn modelId="{7B8508A8-4B0C-4513-8348-7ABF221B508A}" srcId="{4ED219D4-D6DC-4FAE-885F-5D600B45C19B}" destId="{8FBEE02B-795C-49EF-8F7E-169FE4FABCDF}" srcOrd="0" destOrd="0" parTransId="{D0AE3E96-33CE-43CE-B5CE-C8F71036C957}" sibTransId="{534E39FE-7B8F-4AD1-B9E1-7F80B22D3CDC}"/>
    <dgm:cxn modelId="{E22D9D33-1798-4CF9-9C45-A2915C8A06FC}" type="presOf" srcId="{759CF836-21BE-4F91-B53B-BF51B66EDAA4}" destId="{A9148C78-CD6E-49BA-9135-56081B1F432C}" srcOrd="0" destOrd="0" presId="urn:microsoft.com/office/officeart/2005/8/layout/hList2"/>
    <dgm:cxn modelId="{84A9A2C0-C4DB-45E4-8155-169B1703F787}" srcId="{4ED219D4-D6DC-4FAE-885F-5D600B45C19B}" destId="{00830FFB-3E6B-49AD-9998-CFD10A3A14BC}" srcOrd="2" destOrd="0" parTransId="{7AEDF155-B492-4756-89A5-DDC553D04BBF}" sibTransId="{8F717076-B4EC-40AE-9F05-BDAF586A05AA}"/>
    <dgm:cxn modelId="{E4272504-C6F8-42E9-B460-95834737D1CA}" type="presOf" srcId="{9C75D6FD-39E3-4ABB-B181-1A8BED1028F3}" destId="{D595D6A9-56E1-4D1D-9E7A-8DD499D9617D}" srcOrd="0" destOrd="3" presId="urn:microsoft.com/office/officeart/2005/8/layout/hList2"/>
    <dgm:cxn modelId="{147D9ADE-D2FA-47ED-9305-0EE9B07B2559}" srcId="{00830FFB-3E6B-49AD-9998-CFD10A3A14BC}" destId="{B2C8B38C-E4E6-4FA0-AB3F-F44D016426CD}" srcOrd="0" destOrd="0" parTransId="{067A8092-0487-4E54-87A0-20161777168D}" sibTransId="{513A2395-8135-4C69-BBC9-63D6A4A0A62D}"/>
    <dgm:cxn modelId="{B659B610-1C09-414F-8EB8-5193710539B2}" srcId="{D446C210-0275-4F65-865F-5F8204C8DC9B}" destId="{9C75D6FD-39E3-4ABB-B181-1A8BED1028F3}" srcOrd="3" destOrd="0" parTransId="{89B2E8E0-B8B0-45B7-B584-8AF8D00A7526}" sibTransId="{EE12821E-607F-4B42-A47C-DF810ACD104A}"/>
    <dgm:cxn modelId="{F6384FB0-225D-46C9-A782-1867D18B9DFB}" srcId="{00830FFB-3E6B-49AD-9998-CFD10A3A14BC}" destId="{EF0FB5A7-F5B3-4F33-A653-76FC416C09A5}" srcOrd="2" destOrd="0" parTransId="{CAD62D48-0960-4836-B93B-531D1CB2D79D}" sibTransId="{0F4CA818-32C7-465A-B47B-775514A18079}"/>
    <dgm:cxn modelId="{1B523E90-D31C-475D-A567-46183AA6FCB0}" type="presOf" srcId="{EF0FB5A7-F5B3-4F33-A653-76FC416C09A5}" destId="{FAB86889-BAE9-43A6-B3C0-A7FFCBA6BA32}" srcOrd="0" destOrd="2" presId="urn:microsoft.com/office/officeart/2005/8/layout/hList2"/>
    <dgm:cxn modelId="{AF495FCE-43F5-4B37-A756-7D9C5B9504DF}" srcId="{4ED219D4-D6DC-4FAE-885F-5D600B45C19B}" destId="{D446C210-0275-4F65-865F-5F8204C8DC9B}" srcOrd="1" destOrd="0" parTransId="{27D94D18-0A3C-4CE3-9D8E-A7D5CF93370E}" sibTransId="{85F68EFB-8622-4AAF-B269-46DEBCEFEC5A}"/>
    <dgm:cxn modelId="{CE19A7F5-D252-460A-8119-0A7B7235E2B5}" srcId="{00830FFB-3E6B-49AD-9998-CFD10A3A14BC}" destId="{06DFB41A-3E1D-42F7-997F-B18C1E123D1B}" srcOrd="5" destOrd="0" parTransId="{94C4B8F2-548A-4336-8A83-CE8E089B6332}" sibTransId="{887FC109-BCBC-455E-BDB5-3A56729C52CE}"/>
    <dgm:cxn modelId="{9EC597B1-DB34-422E-BA09-F9BA8BC4A4CC}" srcId="{8FBEE02B-795C-49EF-8F7E-169FE4FABCDF}" destId="{44E85034-B086-4189-A03B-C5C325EDFE49}" srcOrd="1" destOrd="0" parTransId="{22B75C0F-3CAE-46E0-A646-141632FBEA75}" sibTransId="{E7207142-E4E6-4A39-9F2B-0356EC316E67}"/>
    <dgm:cxn modelId="{536B9850-9725-4BD6-AEC6-00DB178B74EC}" srcId="{00830FFB-3E6B-49AD-9998-CFD10A3A14BC}" destId="{98E7F618-93C5-4C7E-B56A-CBE48E9C0018}" srcOrd="4" destOrd="0" parTransId="{2B336FE1-22D6-455B-8A95-D9E40254941D}" sibTransId="{AEE066E8-ABF1-4C64-A986-AB0115C3C7CC}"/>
    <dgm:cxn modelId="{DF5B880C-387B-40CD-92C4-2FA9A6AB91B9}" type="presOf" srcId="{98E7F618-93C5-4C7E-B56A-CBE48E9C0018}" destId="{FAB86889-BAE9-43A6-B3C0-A7FFCBA6BA32}" srcOrd="0" destOrd="4" presId="urn:microsoft.com/office/officeart/2005/8/layout/hList2"/>
    <dgm:cxn modelId="{C05B21D0-02CB-4E0E-A8C5-3904F9EE27C8}" srcId="{8FBEE02B-795C-49EF-8F7E-169FE4FABCDF}" destId="{A0F780A2-872A-45E3-AC63-B0568D965B0D}" srcOrd="3" destOrd="0" parTransId="{E932A164-4E14-4A47-A842-A7BC10671D9C}" sibTransId="{9E573281-97EC-42B4-B235-F9A4A34E5F1B}"/>
    <dgm:cxn modelId="{57D22315-D594-428C-A503-C1CC4DC84C62}" type="presOf" srcId="{06DFB41A-3E1D-42F7-997F-B18C1E123D1B}" destId="{FAB86889-BAE9-43A6-B3C0-A7FFCBA6BA32}" srcOrd="0" destOrd="5" presId="urn:microsoft.com/office/officeart/2005/8/layout/hList2"/>
    <dgm:cxn modelId="{548BF429-66D4-489D-8706-FAC6FBD6A76F}" srcId="{00830FFB-3E6B-49AD-9998-CFD10A3A14BC}" destId="{06C66CCE-723B-436F-AA40-B6FF34AC5C11}" srcOrd="3" destOrd="0" parTransId="{0ECC2825-CD20-43D4-BAA9-BE584A38E814}" sibTransId="{363C736D-4014-4EA6-817C-A75918243BF2}"/>
    <dgm:cxn modelId="{21F129FB-35F8-4D79-80AE-86952674D577}" srcId="{D446C210-0275-4F65-865F-5F8204C8DC9B}" destId="{C7F0FF4B-F871-4193-8720-1CE047690F2B}" srcOrd="1" destOrd="0" parTransId="{0D934123-21AC-4F57-A008-12A9652A4F56}" sibTransId="{5582CA21-6E73-43F5-8D4E-4F7A6681DE1C}"/>
    <dgm:cxn modelId="{5F31F5B3-0C89-4AE6-A323-802922A44063}" type="presOf" srcId="{2EC2488E-662C-4B90-97D5-BE1C0A0E932B}" destId="{D595D6A9-56E1-4D1D-9E7A-8DD499D9617D}" srcOrd="0" destOrd="2" presId="urn:microsoft.com/office/officeart/2005/8/layout/hList2"/>
    <dgm:cxn modelId="{3199708B-5E02-4215-B5ED-983BD83B4D6B}" type="presOf" srcId="{9A1B8422-9E19-4B65-A674-02CE3FCE7DD7}" destId="{A9148C78-CD6E-49BA-9135-56081B1F432C}" srcOrd="0" destOrd="2" presId="urn:microsoft.com/office/officeart/2005/8/layout/hList2"/>
    <dgm:cxn modelId="{1DDBA4F5-4FE9-4135-A600-9F95316B7FA7}" srcId="{8FBEE02B-795C-49EF-8F7E-169FE4FABCDF}" destId="{9A1B8422-9E19-4B65-A674-02CE3FCE7DD7}" srcOrd="2" destOrd="0" parTransId="{385B60B2-6B4B-4FEB-B434-28ED174C1291}" sibTransId="{2083C98A-F4BD-4473-BECE-1DCA64ED4ED3}"/>
    <dgm:cxn modelId="{DFF045E6-C378-4C75-9C66-4234743C3FD4}" type="presOf" srcId="{D446C210-0275-4F65-865F-5F8204C8DC9B}" destId="{87C13E16-D753-49F6-9D1A-D12895A0CB82}" srcOrd="0" destOrd="0" presId="urn:microsoft.com/office/officeart/2005/8/layout/hList2"/>
    <dgm:cxn modelId="{BC74F4B3-1B5F-4F1A-B9D9-CD32D1F6B034}" type="presOf" srcId="{79E0AD7D-C998-451A-A78D-C2FE21BDBE24}" destId="{A9148C78-CD6E-49BA-9135-56081B1F432C}" srcOrd="0" destOrd="4" presId="urn:microsoft.com/office/officeart/2005/8/layout/hList2"/>
    <dgm:cxn modelId="{2D43A8A7-C195-4B22-9E25-EDDF8133EE06}" srcId="{00830FFB-3E6B-49AD-9998-CFD10A3A14BC}" destId="{7A1568B8-B7ED-4D08-875D-8FC28AEC3F17}" srcOrd="1" destOrd="0" parTransId="{10A5BAFB-DB69-4C53-ACA3-141295C9800D}" sibTransId="{1F6335A5-C08B-49C3-B613-A5A2568ACDD2}"/>
    <dgm:cxn modelId="{0BA9FB15-BD30-4896-B8BC-342215BAADF7}" srcId="{D446C210-0275-4F65-865F-5F8204C8DC9B}" destId="{41CE330E-ABFB-4BD0-AE6A-45CBBF88F2D0}" srcOrd="4" destOrd="0" parTransId="{1A08181B-F098-46AF-9364-30EBB47928AA}" sibTransId="{D8513774-0F43-487A-99F4-A5E6764F3C91}"/>
    <dgm:cxn modelId="{46A9F93F-EA5C-46CB-A498-89C9FDDB740E}" type="presOf" srcId="{00830FFB-3E6B-49AD-9998-CFD10A3A14BC}" destId="{2784C16F-6044-4BD5-94C5-136E1794DA46}" srcOrd="0" destOrd="0" presId="urn:microsoft.com/office/officeart/2005/8/layout/hList2"/>
    <dgm:cxn modelId="{924CF95A-7021-4847-B603-E9366C8CDAA2}" type="presOf" srcId="{4ED219D4-D6DC-4FAE-885F-5D600B45C19B}" destId="{9C55DF40-0E7A-492C-925D-0EB41BCCE706}" srcOrd="0" destOrd="0" presId="urn:microsoft.com/office/officeart/2005/8/layout/hList2"/>
    <dgm:cxn modelId="{834251F6-73BF-414E-BCF8-817AD287211C}" type="presOf" srcId="{7A1568B8-B7ED-4D08-875D-8FC28AEC3F17}" destId="{FAB86889-BAE9-43A6-B3C0-A7FFCBA6BA32}" srcOrd="0" destOrd="1" presId="urn:microsoft.com/office/officeart/2005/8/layout/hList2"/>
    <dgm:cxn modelId="{60895883-7AAE-4EC0-83C4-CFF642983DEF}" type="presOf" srcId="{44E85034-B086-4189-A03B-C5C325EDFE49}" destId="{A9148C78-CD6E-49BA-9135-56081B1F432C}" srcOrd="0" destOrd="1" presId="urn:microsoft.com/office/officeart/2005/8/layout/hList2"/>
    <dgm:cxn modelId="{70803C52-D40F-429F-9CD5-0202D8C02320}" srcId="{8FBEE02B-795C-49EF-8F7E-169FE4FABCDF}" destId="{759CF836-21BE-4F91-B53B-BF51B66EDAA4}" srcOrd="0" destOrd="0" parTransId="{5AB80C08-BEC4-4BED-B1BA-9D2E1310F5FF}" sibTransId="{69C08C2A-47EF-4DB4-9746-AC798B8A988B}"/>
    <dgm:cxn modelId="{AE4E4470-5333-493E-88D0-EAA81CE88EC7}" type="presOf" srcId="{A0F780A2-872A-45E3-AC63-B0568D965B0D}" destId="{A9148C78-CD6E-49BA-9135-56081B1F432C}" srcOrd="0" destOrd="3" presId="urn:microsoft.com/office/officeart/2005/8/layout/hList2"/>
    <dgm:cxn modelId="{651C871F-FBFC-4CA2-8A8C-DE3BFBE07BE9}" type="presParOf" srcId="{9C55DF40-0E7A-492C-925D-0EB41BCCE706}" destId="{19E71F8D-DFD5-4C9B-A1A0-75DC5166EECE}" srcOrd="0" destOrd="0" presId="urn:microsoft.com/office/officeart/2005/8/layout/hList2"/>
    <dgm:cxn modelId="{2558FA8C-3104-4D9D-96F4-BFBE1684E18B}" type="presParOf" srcId="{19E71F8D-DFD5-4C9B-A1A0-75DC5166EECE}" destId="{B9E2EAA3-1CE8-4946-9505-9FFBE08CA45B}" srcOrd="0" destOrd="0" presId="urn:microsoft.com/office/officeart/2005/8/layout/hList2"/>
    <dgm:cxn modelId="{39A88E4E-4BD6-41BC-9987-4FB911AF4BF3}" type="presParOf" srcId="{19E71F8D-DFD5-4C9B-A1A0-75DC5166EECE}" destId="{A9148C78-CD6E-49BA-9135-56081B1F432C}" srcOrd="1" destOrd="0" presId="urn:microsoft.com/office/officeart/2005/8/layout/hList2"/>
    <dgm:cxn modelId="{8873FBEC-1324-42E0-9A16-3DB385715A32}" type="presParOf" srcId="{19E71F8D-DFD5-4C9B-A1A0-75DC5166EECE}" destId="{7F00497D-38DA-4E0F-8573-62C6469DD222}" srcOrd="2" destOrd="0" presId="urn:microsoft.com/office/officeart/2005/8/layout/hList2"/>
    <dgm:cxn modelId="{C4E4192F-8037-499D-98C5-BA39035E5B4A}" type="presParOf" srcId="{9C55DF40-0E7A-492C-925D-0EB41BCCE706}" destId="{0E1EB3BB-7169-41C1-897D-EC9C78DB827C}" srcOrd="1" destOrd="0" presId="urn:microsoft.com/office/officeart/2005/8/layout/hList2"/>
    <dgm:cxn modelId="{129DEB5B-6BEE-4C55-89DF-25F7B31184DF}" type="presParOf" srcId="{9C55DF40-0E7A-492C-925D-0EB41BCCE706}" destId="{847703F1-73DF-48B7-B190-8138A583DA4C}" srcOrd="2" destOrd="0" presId="urn:microsoft.com/office/officeart/2005/8/layout/hList2"/>
    <dgm:cxn modelId="{F9C74A0A-4E06-4E3B-A0CA-34973135D2DD}" type="presParOf" srcId="{847703F1-73DF-48B7-B190-8138A583DA4C}" destId="{5D729A29-BB66-43C5-9059-C20F75C2E7E4}" srcOrd="0" destOrd="0" presId="urn:microsoft.com/office/officeart/2005/8/layout/hList2"/>
    <dgm:cxn modelId="{F837AAD7-277C-467F-A245-FA58ED84320A}" type="presParOf" srcId="{847703F1-73DF-48B7-B190-8138A583DA4C}" destId="{D595D6A9-56E1-4D1D-9E7A-8DD499D9617D}" srcOrd="1" destOrd="0" presId="urn:microsoft.com/office/officeart/2005/8/layout/hList2"/>
    <dgm:cxn modelId="{3F109446-4BCD-496A-9A82-847578B2E275}" type="presParOf" srcId="{847703F1-73DF-48B7-B190-8138A583DA4C}" destId="{87C13E16-D753-49F6-9D1A-D12895A0CB82}" srcOrd="2" destOrd="0" presId="urn:microsoft.com/office/officeart/2005/8/layout/hList2"/>
    <dgm:cxn modelId="{D2609B7A-8E6D-43FC-AB44-670DA62C6CDB}" type="presParOf" srcId="{9C55DF40-0E7A-492C-925D-0EB41BCCE706}" destId="{36A702BC-2E66-433F-B6A8-B1FD80DA527D}" srcOrd="3" destOrd="0" presId="urn:microsoft.com/office/officeart/2005/8/layout/hList2"/>
    <dgm:cxn modelId="{A9E6CDDE-86FA-4378-9206-403A58D65DAC}" type="presParOf" srcId="{9C55DF40-0E7A-492C-925D-0EB41BCCE706}" destId="{0D909D44-700D-4B44-88BC-6939E0EAB02D}" srcOrd="4" destOrd="0" presId="urn:microsoft.com/office/officeart/2005/8/layout/hList2"/>
    <dgm:cxn modelId="{B610E56D-5836-4A17-8AE6-AC069E3474B9}" type="presParOf" srcId="{0D909D44-700D-4B44-88BC-6939E0EAB02D}" destId="{62C96553-8986-4792-B760-156D4894AC40}" srcOrd="0" destOrd="0" presId="urn:microsoft.com/office/officeart/2005/8/layout/hList2"/>
    <dgm:cxn modelId="{2247D138-5C45-485C-BA44-13334EAEAD6C}" type="presParOf" srcId="{0D909D44-700D-4B44-88BC-6939E0EAB02D}" destId="{FAB86889-BAE9-43A6-B3C0-A7FFCBA6BA32}" srcOrd="1" destOrd="0" presId="urn:microsoft.com/office/officeart/2005/8/layout/hList2"/>
    <dgm:cxn modelId="{B8C5CE86-D7CB-485C-8730-B76818D1C470}" type="presParOf" srcId="{0D909D44-700D-4B44-88BC-6939E0EAB02D}" destId="{2784C16F-6044-4BD5-94C5-136E1794DA46}" srcOrd="2" destOrd="0" presId="urn:microsoft.com/office/officeart/2005/8/layout/hList2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91E198D4-0389-4796-A7D6-AC6ADD238316}">
      <dsp:nvSpPr>
        <dsp:cNvPr id="0" name=""/>
        <dsp:cNvSpPr/>
      </dsp:nvSpPr>
      <dsp:spPr>
        <a:xfrm>
          <a:off x="0" y="166518"/>
          <a:ext cx="7992888" cy="4995554"/>
        </a:xfrm>
        <a:prstGeom prst="swooshArrow">
          <a:avLst>
            <a:gd name="adj1" fmla="val 25000"/>
            <a:gd name="adj2" fmla="val 25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65268CF-F8DF-4C5B-A373-044412E06DF1}">
      <dsp:nvSpPr>
        <dsp:cNvPr id="0" name=""/>
        <dsp:cNvSpPr/>
      </dsp:nvSpPr>
      <dsp:spPr>
        <a:xfrm>
          <a:off x="787299" y="3881213"/>
          <a:ext cx="183836" cy="18383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050A4C-F702-4021-B4AE-14BD765726A4}">
      <dsp:nvSpPr>
        <dsp:cNvPr id="0" name=""/>
        <dsp:cNvSpPr/>
      </dsp:nvSpPr>
      <dsp:spPr>
        <a:xfrm>
          <a:off x="879217" y="3973131"/>
          <a:ext cx="1047068" cy="11889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7411" tIns="0" rIns="0" bIns="0" numCol="1" spcCol="1270" anchor="t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100" kern="1200" dirty="0" smtClean="0"/>
            <a:t>July 2007</a:t>
          </a:r>
          <a:br>
            <a:rPr lang="en-GB" sz="1100" kern="1200" dirty="0" smtClean="0"/>
          </a:br>
          <a:r>
            <a:rPr lang="en-GB" sz="1100" kern="1200" dirty="0" smtClean="0"/>
            <a:t>Requirements &amp; Design</a:t>
          </a:r>
          <a:endParaRPr lang="en-GB" sz="1100" kern="1200" dirty="0"/>
        </a:p>
      </dsp:txBody>
      <dsp:txXfrm>
        <a:off x="879217" y="3973131"/>
        <a:ext cx="1047068" cy="1188942"/>
      </dsp:txXfrm>
    </dsp:sp>
    <dsp:sp modelId="{C42AEEE3-8A34-4615-B123-F892FCF68336}">
      <dsp:nvSpPr>
        <dsp:cNvPr id="0" name=""/>
        <dsp:cNvSpPr/>
      </dsp:nvSpPr>
      <dsp:spPr>
        <a:xfrm>
          <a:off x="1782414" y="2925063"/>
          <a:ext cx="287743" cy="28774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AD8E73-AC19-4537-B58E-387B32261134}">
      <dsp:nvSpPr>
        <dsp:cNvPr id="0" name=""/>
        <dsp:cNvSpPr/>
      </dsp:nvSpPr>
      <dsp:spPr>
        <a:xfrm>
          <a:off x="1926286" y="3068935"/>
          <a:ext cx="1326819" cy="209313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70" tIns="0" rIns="0" bIns="0" numCol="1" spcCol="1270" anchor="t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100" kern="1200" dirty="0" smtClean="0"/>
            <a:t>April 2008</a:t>
          </a:r>
          <a:br>
            <a:rPr lang="en-GB" sz="1100" kern="1200" dirty="0" smtClean="0"/>
          </a:br>
          <a:r>
            <a:rPr lang="en-GB" sz="1100" kern="1200" dirty="0" smtClean="0"/>
            <a:t>V 1.0</a:t>
          </a:r>
          <a:br>
            <a:rPr lang="en-GB" sz="1100" kern="1200" dirty="0" smtClean="0"/>
          </a:br>
          <a:r>
            <a:rPr lang="en-GB" sz="1100" kern="1200" dirty="0" smtClean="0"/>
            <a:t>First instrument support</a:t>
          </a:r>
          <a:endParaRPr lang="en-GB" sz="1100" kern="1200" dirty="0"/>
        </a:p>
      </dsp:txBody>
      <dsp:txXfrm>
        <a:off x="1926286" y="3068935"/>
        <a:ext cx="1326819" cy="2093137"/>
      </dsp:txXfrm>
    </dsp:sp>
    <dsp:sp modelId="{4832E1E8-C7FF-493D-8C56-FC852AF86BFC}">
      <dsp:nvSpPr>
        <dsp:cNvPr id="0" name=""/>
        <dsp:cNvSpPr/>
      </dsp:nvSpPr>
      <dsp:spPr>
        <a:xfrm>
          <a:off x="3061276" y="2162742"/>
          <a:ext cx="383658" cy="38365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8B273A8-2ACD-48B1-AE98-345EA613BD9D}">
      <dsp:nvSpPr>
        <dsp:cNvPr id="0" name=""/>
        <dsp:cNvSpPr/>
      </dsp:nvSpPr>
      <dsp:spPr>
        <a:xfrm>
          <a:off x="3253105" y="2354571"/>
          <a:ext cx="1542627" cy="28075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93" tIns="0" rIns="0" bIns="0" numCol="1" spcCol="1270" anchor="t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100" kern="1200" dirty="0" smtClean="0"/>
            <a:t>Feb 2010</a:t>
          </a:r>
          <a:br>
            <a:rPr lang="en-GB" sz="1100" kern="1200" dirty="0" smtClean="0"/>
          </a:br>
          <a:r>
            <a:rPr lang="en-GB" sz="1100" kern="1200" dirty="0" smtClean="0"/>
            <a:t>V1.1</a:t>
          </a:r>
          <a:br>
            <a:rPr lang="en-GB" sz="1100" kern="1200" dirty="0" smtClean="0"/>
          </a:br>
          <a:r>
            <a:rPr lang="en-GB" sz="1100" kern="1200" dirty="0" smtClean="0"/>
            <a:t>Support multiple techniques</a:t>
          </a:r>
          <a:endParaRPr lang="en-GB" sz="1100" kern="1200" dirty="0"/>
        </a:p>
      </dsp:txBody>
      <dsp:txXfrm>
        <a:off x="3253105" y="2354571"/>
        <a:ext cx="1542627" cy="2807501"/>
      </dsp:txXfrm>
    </dsp:sp>
    <dsp:sp modelId="{D4DAA35A-7499-4F03-87EE-4E6056B2FE4D}">
      <dsp:nvSpPr>
        <dsp:cNvPr id="0" name=""/>
        <dsp:cNvSpPr/>
      </dsp:nvSpPr>
      <dsp:spPr>
        <a:xfrm>
          <a:off x="4547953" y="1567272"/>
          <a:ext cx="495559" cy="49555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6EB3EC-9750-4101-B596-C935ECE33401}">
      <dsp:nvSpPr>
        <dsp:cNvPr id="0" name=""/>
        <dsp:cNvSpPr/>
      </dsp:nvSpPr>
      <dsp:spPr>
        <a:xfrm>
          <a:off x="4795732" y="1815051"/>
          <a:ext cx="1598577" cy="33470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2586" tIns="0" rIns="0" bIns="0" numCol="1" spcCol="1270" anchor="t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100" kern="1200" dirty="0" smtClean="0"/>
            <a:t>April 2010</a:t>
          </a:r>
          <a:br>
            <a:rPr lang="en-GB" sz="1100" kern="1200" dirty="0" smtClean="0"/>
          </a:br>
          <a:r>
            <a:rPr lang="en-GB" sz="1100" kern="1200" dirty="0" smtClean="0"/>
            <a:t>Collaboration with SNS &amp; HFIR</a:t>
          </a:r>
          <a:endParaRPr lang="en-GB" sz="1100" kern="1200" dirty="0"/>
        </a:p>
      </dsp:txBody>
      <dsp:txXfrm>
        <a:off x="4795732" y="1815051"/>
        <a:ext cx="1598577" cy="3347021"/>
      </dsp:txXfrm>
    </dsp:sp>
    <dsp:sp modelId="{1F233371-A7D3-41E4-8E15-FFF54190165D}">
      <dsp:nvSpPr>
        <dsp:cNvPr id="0" name=""/>
        <dsp:cNvSpPr/>
      </dsp:nvSpPr>
      <dsp:spPr>
        <a:xfrm>
          <a:off x="6078591" y="1169625"/>
          <a:ext cx="631438" cy="63143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BF5929-4140-48B6-89E7-ACB805810F85}">
      <dsp:nvSpPr>
        <dsp:cNvPr id="0" name=""/>
        <dsp:cNvSpPr/>
      </dsp:nvSpPr>
      <dsp:spPr>
        <a:xfrm>
          <a:off x="6394310" y="1485345"/>
          <a:ext cx="1598577" cy="367672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4586" tIns="0" rIns="0" bIns="0" numCol="1" spcCol="1270" anchor="t" anchorCtr="0">
          <a:noAutofit/>
        </a:bodyPr>
        <a:lstStyle/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100" kern="1200" dirty="0" smtClean="0"/>
            <a:t>Jan 2012</a:t>
          </a:r>
          <a:br>
            <a:rPr lang="en-GB" sz="1100" kern="1200" dirty="0" smtClean="0"/>
          </a:br>
          <a:r>
            <a:rPr lang="en-GB" sz="1100" kern="1200" dirty="0" smtClean="0"/>
            <a:t>V2.0</a:t>
          </a:r>
        </a:p>
        <a:p>
          <a:pPr lvl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100" kern="1200" dirty="0" smtClean="0"/>
            <a:t>Scientist validated results. VATES integration</a:t>
          </a:r>
          <a:endParaRPr lang="en-GB" sz="1100" kern="1200" dirty="0"/>
        </a:p>
      </dsp:txBody>
      <dsp:txXfrm>
        <a:off x="6394310" y="1485345"/>
        <a:ext cx="1598577" cy="3676728"/>
      </dsp:txXfrm>
    </dsp:sp>
  </dsp:spTree>
</dsp:drawing>
</file>

<file path=ppt/diagrams/drawing2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91699C2F-57D4-4534-A393-4F83B66AE76E}">
      <dsp:nvSpPr>
        <dsp:cNvPr id="0" name=""/>
        <dsp:cNvSpPr/>
      </dsp:nvSpPr>
      <dsp:spPr>
        <a:xfrm>
          <a:off x="5616" y="740"/>
          <a:ext cx="1442115" cy="1299778"/>
        </a:xfrm>
        <a:prstGeom prst="roundRect">
          <a:avLst>
            <a:gd name="adj" fmla="val 10000"/>
          </a:avLst>
        </a:prstGeom>
        <a:gradFill flip="none" rotWithShape="0">
          <a:gsLst>
            <a:gs pos="0">
              <a:schemeClr val="bg2">
                <a:lumMod val="50000"/>
                <a:shade val="30000"/>
                <a:satMod val="115000"/>
              </a:schemeClr>
            </a:gs>
            <a:gs pos="50000">
              <a:schemeClr val="bg2">
                <a:lumMod val="50000"/>
                <a:shade val="67500"/>
                <a:satMod val="115000"/>
              </a:schemeClr>
            </a:gs>
            <a:gs pos="100000">
              <a:schemeClr val="bg2">
                <a:lumMod val="50000"/>
                <a:shade val="100000"/>
                <a:satMod val="115000"/>
              </a:schemeClr>
            </a:gs>
          </a:gsLst>
          <a:lin ang="16200000" scaled="1"/>
          <a:tileRect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hemeClr val="accent5"/>
        </a:lnRef>
        <a:fillRef idx="3">
          <a:schemeClr val="accent5"/>
        </a:fillRef>
        <a:effectRef idx="3">
          <a:schemeClr val="accent5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500" kern="1200" dirty="0" smtClean="0"/>
            <a:t>GUI</a:t>
          </a:r>
          <a:endParaRPr lang="en-GB" sz="2500" kern="1200" dirty="0"/>
        </a:p>
      </dsp:txBody>
      <dsp:txXfrm>
        <a:off x="5616" y="740"/>
        <a:ext cx="1442115" cy="1299778"/>
      </dsp:txXfrm>
    </dsp:sp>
    <dsp:sp modelId="{A3B8700C-7398-4AB7-BEA5-51CA46034818}">
      <dsp:nvSpPr>
        <dsp:cNvPr id="0" name=""/>
        <dsp:cNvSpPr/>
      </dsp:nvSpPr>
      <dsp:spPr>
        <a:xfrm>
          <a:off x="7727" y="1452754"/>
          <a:ext cx="1437894" cy="1299778"/>
        </a:xfrm>
        <a:prstGeom prst="roundRect">
          <a:avLst>
            <a:gd name="adj" fmla="val 10000"/>
          </a:avLst>
        </a:prstGeom>
        <a:gradFill flip="none" rotWithShape="0">
          <a:gsLst>
            <a:gs pos="0">
              <a:schemeClr val="bg2">
                <a:lumMod val="50000"/>
                <a:shade val="30000"/>
                <a:satMod val="115000"/>
              </a:schemeClr>
            </a:gs>
            <a:gs pos="50000">
              <a:schemeClr val="bg2">
                <a:lumMod val="50000"/>
                <a:shade val="67500"/>
                <a:satMod val="115000"/>
              </a:schemeClr>
            </a:gs>
            <a:gs pos="100000">
              <a:schemeClr val="bg2">
                <a:lumMod val="50000"/>
                <a:shade val="100000"/>
                <a:satMod val="115000"/>
              </a:schemeClr>
            </a:gs>
          </a:gsLst>
          <a:lin ang="16200000" scaled="1"/>
          <a:tileRect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hemeClr val="accent5"/>
        </a:lnRef>
        <a:fillRef idx="3">
          <a:schemeClr val="accent5"/>
        </a:fillRef>
        <a:effectRef idx="3">
          <a:schemeClr val="accent5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700" kern="1200" dirty="0" smtClean="0"/>
            <a:t>Framework</a:t>
          </a:r>
          <a:endParaRPr lang="en-GB" sz="1700" kern="1200" dirty="0"/>
        </a:p>
      </dsp:txBody>
      <dsp:txXfrm>
        <a:off x="7727" y="1452754"/>
        <a:ext cx="1437894" cy="1299778"/>
      </dsp:txXfrm>
    </dsp:sp>
    <dsp:sp modelId="{D47D0F73-4893-46DD-B90C-CB71155E091A}">
      <dsp:nvSpPr>
        <dsp:cNvPr id="0" name=""/>
        <dsp:cNvSpPr/>
      </dsp:nvSpPr>
      <dsp:spPr>
        <a:xfrm>
          <a:off x="7727" y="2904767"/>
          <a:ext cx="1437894" cy="1299778"/>
        </a:xfrm>
        <a:prstGeom prst="roundRect">
          <a:avLst>
            <a:gd name="adj" fmla="val 10000"/>
          </a:avLst>
        </a:prstGeom>
        <a:gradFill flip="none" rotWithShape="0">
          <a:gsLst>
            <a:gs pos="0">
              <a:schemeClr val="bg2">
                <a:lumMod val="50000"/>
                <a:shade val="30000"/>
                <a:satMod val="115000"/>
              </a:schemeClr>
            </a:gs>
            <a:gs pos="50000">
              <a:schemeClr val="bg2">
                <a:lumMod val="50000"/>
                <a:shade val="67500"/>
                <a:satMod val="115000"/>
              </a:schemeClr>
            </a:gs>
            <a:gs pos="100000">
              <a:schemeClr val="bg2">
                <a:lumMod val="50000"/>
                <a:shade val="100000"/>
                <a:satMod val="115000"/>
              </a:schemeClr>
            </a:gs>
          </a:gsLst>
          <a:lin ang="16200000" scaled="1"/>
          <a:tileRect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hemeClr val="accent5"/>
        </a:lnRef>
        <a:fillRef idx="3">
          <a:schemeClr val="accent5"/>
        </a:fillRef>
        <a:effectRef idx="3">
          <a:schemeClr val="accent5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700" kern="1200" dirty="0" smtClean="0"/>
            <a:t>Utility</a:t>
          </a:r>
          <a:endParaRPr lang="en-GB" sz="1700" kern="1200" dirty="0"/>
        </a:p>
      </dsp:txBody>
      <dsp:txXfrm>
        <a:off x="7727" y="2904767"/>
        <a:ext cx="1437894" cy="1299778"/>
      </dsp:txXfrm>
    </dsp:sp>
    <dsp:sp modelId="{B41EE4E5-F6EE-4B30-81BE-5014888C56BA}">
      <dsp:nvSpPr>
        <dsp:cNvPr id="0" name=""/>
        <dsp:cNvSpPr/>
      </dsp:nvSpPr>
      <dsp:spPr>
        <a:xfrm>
          <a:off x="1822186" y="740"/>
          <a:ext cx="6967516" cy="1299778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6">
                <a:shade val="51000"/>
                <a:satMod val="130000"/>
              </a:schemeClr>
            </a:gs>
            <a:gs pos="80000">
              <a:schemeClr val="accent6">
                <a:shade val="93000"/>
                <a:satMod val="130000"/>
              </a:schemeClr>
            </a:gs>
            <a:gs pos="100000">
              <a:schemeClr val="accent6"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hemeClr val="accent6"/>
        </a:lnRef>
        <a:fillRef idx="3">
          <a:schemeClr val="accent6"/>
        </a:fillRef>
        <a:effectRef idx="3">
          <a:schemeClr val="accent6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2500" kern="1200" dirty="0" smtClean="0"/>
            <a:t>Algorithm Dialogs</a:t>
          </a:r>
          <a:br>
            <a:rPr lang="en-GB" sz="2500" kern="1200" dirty="0" smtClean="0"/>
          </a:br>
          <a:r>
            <a:rPr lang="en-GB" sz="2500" kern="1200" dirty="0" smtClean="0"/>
            <a:t>Custom Interfaces</a:t>
          </a:r>
          <a:br>
            <a:rPr lang="en-GB" sz="2500" kern="1200" dirty="0" smtClean="0"/>
          </a:br>
          <a:r>
            <a:rPr lang="en-GB" sz="2500" kern="1200" dirty="0" smtClean="0"/>
            <a:t>Custom Menus</a:t>
          </a:r>
          <a:endParaRPr lang="en-GB" sz="2500" kern="1200" dirty="0"/>
        </a:p>
      </dsp:txBody>
      <dsp:txXfrm>
        <a:off x="1822186" y="740"/>
        <a:ext cx="6967516" cy="1299778"/>
      </dsp:txXfrm>
    </dsp:sp>
    <dsp:sp modelId="{EA6BC028-711E-4955-9CF3-1618B54B6669}">
      <dsp:nvSpPr>
        <dsp:cNvPr id="0" name=""/>
        <dsp:cNvSpPr/>
      </dsp:nvSpPr>
      <dsp:spPr>
        <a:xfrm>
          <a:off x="1822186" y="1452754"/>
          <a:ext cx="4551397" cy="1299778"/>
        </a:xfrm>
        <a:prstGeom prst="roundRect">
          <a:avLst>
            <a:gd name="adj" fmla="val 10000"/>
          </a:avLst>
        </a:prstGeom>
        <a:gradFill flip="none" rotWithShape="0">
          <a:gsLst>
            <a:gs pos="0">
              <a:schemeClr val="accent1">
                <a:lumMod val="50000"/>
                <a:shade val="30000"/>
                <a:satMod val="115000"/>
              </a:schemeClr>
            </a:gs>
            <a:gs pos="50000">
              <a:schemeClr val="accent1">
                <a:lumMod val="50000"/>
                <a:shade val="67500"/>
                <a:satMod val="115000"/>
              </a:schemeClr>
            </a:gs>
            <a:gs pos="100000">
              <a:schemeClr val="accent1">
                <a:lumMod val="50000"/>
                <a:shade val="100000"/>
                <a:satMod val="115000"/>
              </a:schemeClr>
            </a:gs>
          </a:gsLst>
          <a:lin ang="16200000" scaled="1"/>
          <a:tileRect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700" kern="1200" dirty="0" smtClean="0"/>
            <a:t>Python scripts &amp; libraries</a:t>
          </a:r>
        </a:p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700" kern="1200" dirty="0" smtClean="0"/>
            <a:t>Workflow Algorithms</a:t>
          </a:r>
        </a:p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700" kern="1200" dirty="0" smtClean="0"/>
            <a:t>Algorithms</a:t>
          </a:r>
          <a:endParaRPr lang="en-GB" sz="1700" kern="1200" dirty="0"/>
        </a:p>
      </dsp:txBody>
      <dsp:txXfrm>
        <a:off x="1822186" y="1452754"/>
        <a:ext cx="4551397" cy="1299778"/>
      </dsp:txXfrm>
    </dsp:sp>
    <dsp:sp modelId="{DBC3689A-4277-4AC2-B3FE-7817816F98CA}">
      <dsp:nvSpPr>
        <dsp:cNvPr id="0" name=""/>
        <dsp:cNvSpPr/>
      </dsp:nvSpPr>
      <dsp:spPr>
        <a:xfrm>
          <a:off x="1822186" y="2904767"/>
          <a:ext cx="2228892" cy="1299778"/>
        </a:xfrm>
        <a:prstGeom prst="roundRect">
          <a:avLst>
            <a:gd name="adj" fmla="val 10000"/>
          </a:avLst>
        </a:prstGeom>
        <a:gradFill flip="none" rotWithShape="0">
          <a:gsLst>
            <a:gs pos="0">
              <a:schemeClr val="accent1">
                <a:lumMod val="50000"/>
                <a:shade val="30000"/>
                <a:satMod val="115000"/>
              </a:schemeClr>
            </a:gs>
            <a:gs pos="50000">
              <a:schemeClr val="accent1">
                <a:lumMod val="50000"/>
                <a:shade val="67500"/>
                <a:satMod val="115000"/>
              </a:schemeClr>
            </a:gs>
            <a:gs pos="100000">
              <a:schemeClr val="accent1">
                <a:lumMod val="50000"/>
                <a:shade val="100000"/>
                <a:satMod val="115000"/>
              </a:schemeClr>
            </a:gs>
          </a:gsLst>
          <a:lin ang="16200000" scaled="1"/>
          <a:tileRect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700" kern="1200" dirty="0" smtClean="0"/>
            <a:t>Unit Conversions</a:t>
          </a:r>
          <a:endParaRPr lang="en-GB" sz="1700" kern="1200" dirty="0"/>
        </a:p>
      </dsp:txBody>
      <dsp:txXfrm>
        <a:off x="1822186" y="2904767"/>
        <a:ext cx="2228892" cy="1299778"/>
      </dsp:txXfrm>
    </dsp:sp>
    <dsp:sp modelId="{05404C4A-A6EF-4479-B3AB-E6FCDD554C4E}">
      <dsp:nvSpPr>
        <dsp:cNvPr id="0" name=""/>
        <dsp:cNvSpPr/>
      </dsp:nvSpPr>
      <dsp:spPr>
        <a:xfrm>
          <a:off x="4144691" y="2904767"/>
          <a:ext cx="2228892" cy="1299778"/>
        </a:xfrm>
        <a:prstGeom prst="roundRect">
          <a:avLst>
            <a:gd name="adj" fmla="val 10000"/>
          </a:avLst>
        </a:prstGeom>
        <a:gradFill flip="none" rotWithShape="0">
          <a:gsLst>
            <a:gs pos="0">
              <a:schemeClr val="accent6">
                <a:lumMod val="40000"/>
                <a:lumOff val="60000"/>
                <a:shade val="30000"/>
                <a:satMod val="115000"/>
              </a:schemeClr>
            </a:gs>
            <a:gs pos="50000">
              <a:schemeClr val="accent6">
                <a:lumMod val="40000"/>
                <a:lumOff val="60000"/>
                <a:shade val="67500"/>
                <a:satMod val="115000"/>
              </a:schemeClr>
            </a:gs>
            <a:gs pos="100000">
              <a:schemeClr val="accent6">
                <a:lumMod val="40000"/>
                <a:lumOff val="60000"/>
                <a:shade val="100000"/>
                <a:satMod val="115000"/>
              </a:schemeClr>
            </a:gs>
          </a:gsLst>
          <a:lin ang="16200000" scaled="1"/>
          <a:tileRect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700" kern="1200" dirty="0" smtClean="0"/>
            <a:t>Fit Functions</a:t>
          </a:r>
          <a:br>
            <a:rPr lang="en-GB" sz="1700" kern="1200" dirty="0" smtClean="0"/>
          </a:br>
          <a:r>
            <a:rPr lang="en-GB" sz="1700" kern="1200" dirty="0" smtClean="0"/>
            <a:t>Cost Models</a:t>
          </a:r>
          <a:br>
            <a:rPr lang="en-GB" sz="1700" kern="1200" dirty="0" smtClean="0"/>
          </a:br>
          <a:r>
            <a:rPr lang="en-GB" sz="1700" kern="1200" dirty="0" smtClean="0"/>
            <a:t>Constraints</a:t>
          </a:r>
          <a:br>
            <a:rPr lang="en-GB" sz="1700" kern="1200" dirty="0" smtClean="0"/>
          </a:br>
          <a:r>
            <a:rPr lang="en-GB" sz="1700" kern="1200" dirty="0" err="1" smtClean="0"/>
            <a:t>Minimizer</a:t>
          </a:r>
          <a:endParaRPr lang="en-GB" sz="1700" kern="1200" dirty="0"/>
        </a:p>
      </dsp:txBody>
      <dsp:txXfrm>
        <a:off x="4144691" y="2904767"/>
        <a:ext cx="2228892" cy="1299778"/>
      </dsp:txXfrm>
    </dsp:sp>
    <dsp:sp modelId="{3373E9BC-14B2-403C-A7C8-A8CFD0A0DEA6}">
      <dsp:nvSpPr>
        <dsp:cNvPr id="0" name=""/>
        <dsp:cNvSpPr/>
      </dsp:nvSpPr>
      <dsp:spPr>
        <a:xfrm>
          <a:off x="6560810" y="1452754"/>
          <a:ext cx="2228892" cy="1299778"/>
        </a:xfrm>
        <a:prstGeom prst="roundRect">
          <a:avLst>
            <a:gd name="adj" fmla="val 10000"/>
          </a:avLst>
        </a:prstGeom>
        <a:gradFill flip="none" rotWithShape="0">
          <a:gsLst>
            <a:gs pos="0">
              <a:schemeClr val="accent3">
                <a:lumMod val="75000"/>
                <a:shade val="30000"/>
                <a:satMod val="115000"/>
              </a:schemeClr>
            </a:gs>
            <a:gs pos="50000">
              <a:schemeClr val="accent3">
                <a:lumMod val="75000"/>
                <a:shade val="67500"/>
                <a:satMod val="115000"/>
              </a:schemeClr>
            </a:gs>
            <a:gs pos="100000">
              <a:schemeClr val="accent3">
                <a:lumMod val="75000"/>
                <a:shade val="100000"/>
                <a:satMod val="115000"/>
              </a:schemeClr>
            </a:gs>
          </a:gsLst>
          <a:lin ang="16200000" scaled="1"/>
          <a:tileRect/>
        </a:gradFill>
        <a:ln w="9525" cap="flat" cmpd="sng" algn="ctr">
          <a:solidFill>
            <a:schemeClr val="accent3">
              <a:shade val="95000"/>
              <a:satMod val="10500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hemeClr val="accent3"/>
        </a:lnRef>
        <a:fillRef idx="3">
          <a:schemeClr val="accent3"/>
        </a:fillRef>
        <a:effectRef idx="2">
          <a:schemeClr val="accent3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700" kern="1200" dirty="0" smtClean="0"/>
            <a:t>Workspaces</a:t>
          </a:r>
          <a:endParaRPr lang="en-GB" sz="1700" kern="1200" dirty="0"/>
        </a:p>
      </dsp:txBody>
      <dsp:txXfrm>
        <a:off x="6560810" y="1452754"/>
        <a:ext cx="2228892" cy="1299778"/>
      </dsp:txXfrm>
    </dsp:sp>
    <dsp:sp modelId="{ABF3A06B-AE8A-4E63-87AC-4AC7C9DFE7D3}">
      <dsp:nvSpPr>
        <dsp:cNvPr id="0" name=""/>
        <dsp:cNvSpPr/>
      </dsp:nvSpPr>
      <dsp:spPr>
        <a:xfrm>
          <a:off x="6560810" y="2904767"/>
          <a:ext cx="2228892" cy="1299778"/>
        </a:xfrm>
        <a:prstGeom prst="roundRect">
          <a:avLst>
            <a:gd name="adj" fmla="val 10000"/>
          </a:avLst>
        </a:prstGeom>
        <a:gradFill flip="none" rotWithShape="0">
          <a:gsLst>
            <a:gs pos="0">
              <a:srgbClr val="00B050">
                <a:shade val="30000"/>
                <a:satMod val="115000"/>
              </a:srgbClr>
            </a:gs>
            <a:gs pos="50000">
              <a:srgbClr val="00B050">
                <a:shade val="67500"/>
                <a:satMod val="115000"/>
              </a:srgbClr>
            </a:gs>
            <a:gs pos="100000">
              <a:srgbClr val="00B050">
                <a:shade val="100000"/>
                <a:satMod val="115000"/>
              </a:srgbClr>
            </a:gs>
          </a:gsLst>
          <a:lin ang="16200000" scaled="1"/>
          <a:tileRect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700" kern="1200" dirty="0" smtClean="0"/>
            <a:t>Archive Searching</a:t>
          </a:r>
          <a:br>
            <a:rPr lang="en-GB" sz="1700" kern="1200" dirty="0" smtClean="0"/>
          </a:br>
          <a:r>
            <a:rPr lang="en-GB" sz="1700" kern="1200" dirty="0" err="1" smtClean="0"/>
            <a:t>LiveData</a:t>
          </a:r>
          <a:r>
            <a:rPr lang="en-GB" sz="1700" kern="1200" dirty="0" smtClean="0"/>
            <a:t> Listeners</a:t>
          </a:r>
          <a:br>
            <a:rPr lang="en-GB" sz="1700" kern="1200" dirty="0" smtClean="0"/>
          </a:br>
          <a:r>
            <a:rPr lang="en-GB" sz="1700" kern="1200" dirty="0" smtClean="0"/>
            <a:t>Data </a:t>
          </a:r>
          <a:r>
            <a:rPr lang="en-GB" sz="1700" kern="1200" dirty="0" err="1" smtClean="0"/>
            <a:t>Catalogs</a:t>
          </a:r>
          <a:endParaRPr lang="en-GB" sz="1700" kern="1200" dirty="0"/>
        </a:p>
      </dsp:txBody>
      <dsp:txXfrm>
        <a:off x="6560810" y="2904767"/>
        <a:ext cx="2228892" cy="1299778"/>
      </dsp:txXfrm>
    </dsp:sp>
  </dsp:spTree>
</dsp:drawing>
</file>

<file path=ppt/diagrams/drawing3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8A893BBE-F81B-4BF8-8FF7-755A72DC1736}">
      <dsp:nvSpPr>
        <dsp:cNvPr id="0" name=""/>
        <dsp:cNvSpPr/>
      </dsp:nvSpPr>
      <dsp:spPr>
        <a:xfrm>
          <a:off x="653472" y="0"/>
          <a:ext cx="7406022" cy="5400600"/>
        </a:xfrm>
        <a:prstGeom prst="rightArrow">
          <a:avLst/>
        </a:prstGeom>
        <a:gradFill rotWithShape="0">
          <a:gsLst>
            <a:gs pos="0">
              <a:schemeClr val="dk2">
                <a:tint val="4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dk2">
                <a:tint val="4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dk2">
                <a:tint val="4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/>
        <a:scene3d>
          <a:camera prst="orthographicFront"/>
          <a:lightRig rig="flat" dir="t"/>
        </a:scene3d>
        <a:sp3d z="-190500" extrusionH="12700" prstMaterial="plastic">
          <a:bevelT w="50800" h="50800"/>
        </a:sp3d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/>
      </dsp:style>
    </dsp:sp>
    <dsp:sp modelId="{C708958D-0380-49C3-AD33-67DA118A40D7}">
      <dsp:nvSpPr>
        <dsp:cNvPr id="0" name=""/>
        <dsp:cNvSpPr/>
      </dsp:nvSpPr>
      <dsp:spPr>
        <a:xfrm>
          <a:off x="6966" y="1512168"/>
          <a:ext cx="1396925" cy="2376264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l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300" kern="1200" dirty="0" smtClean="0"/>
            <a:t>March 2009</a:t>
          </a:r>
          <a:endParaRPr lang="en-GB" sz="13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1000" kern="1200" dirty="0" smtClean="0"/>
            <a:t>ICNS 2009</a:t>
          </a:r>
          <a:endParaRPr lang="en-GB" sz="1000" kern="1200" dirty="0"/>
        </a:p>
        <a:p>
          <a:pPr marL="114300" lvl="2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1000" kern="1200" dirty="0" smtClean="0"/>
            <a:t>Initial meeting &amp; discussions</a:t>
          </a:r>
          <a:endParaRPr lang="en-GB" sz="1000" kern="1200" dirty="0"/>
        </a:p>
      </dsp:txBody>
      <dsp:txXfrm>
        <a:off x="6966" y="1512168"/>
        <a:ext cx="1396925" cy="2376264"/>
      </dsp:txXfrm>
    </dsp:sp>
    <dsp:sp modelId="{9FF7CBCF-FBB9-4472-8CBE-65C25AF6E25C}">
      <dsp:nvSpPr>
        <dsp:cNvPr id="0" name=""/>
        <dsp:cNvSpPr/>
      </dsp:nvSpPr>
      <dsp:spPr>
        <a:xfrm>
          <a:off x="1467388" y="1512168"/>
          <a:ext cx="1396925" cy="2376264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l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300" kern="1200" dirty="0" smtClean="0"/>
            <a:t>Oct 2009</a:t>
          </a:r>
          <a:endParaRPr lang="en-GB" sz="13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1000" kern="1200" dirty="0" smtClean="0"/>
            <a:t>Due Diligence visit</a:t>
          </a:r>
          <a:endParaRPr lang="en-GB" sz="1000" kern="1200" dirty="0"/>
        </a:p>
        <a:p>
          <a:pPr marL="114300" lvl="2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1000" kern="1200" dirty="0" smtClean="0"/>
            <a:t>Week with the development team</a:t>
          </a:r>
          <a:endParaRPr lang="en-GB" sz="1000" kern="1200" dirty="0"/>
        </a:p>
        <a:p>
          <a:pPr marL="114300" lvl="2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1000" kern="1200" dirty="0" smtClean="0"/>
            <a:t>Discussions with several scientist users</a:t>
          </a:r>
          <a:endParaRPr lang="en-GB" sz="1000" kern="1200" dirty="0"/>
        </a:p>
        <a:p>
          <a:pPr marL="114300" lvl="2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1000" kern="1200" dirty="0" smtClean="0"/>
            <a:t>Future plans</a:t>
          </a:r>
          <a:endParaRPr lang="en-GB" sz="1000" kern="1200" dirty="0"/>
        </a:p>
        <a:p>
          <a:pPr marL="114300" lvl="2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1000" kern="1200" dirty="0" smtClean="0"/>
            <a:t>Areas of common interest</a:t>
          </a:r>
          <a:endParaRPr lang="en-GB" sz="1000" kern="1200" dirty="0"/>
        </a:p>
      </dsp:txBody>
      <dsp:txXfrm>
        <a:off x="1467388" y="1512168"/>
        <a:ext cx="1396925" cy="2376264"/>
      </dsp:txXfrm>
    </dsp:sp>
    <dsp:sp modelId="{64FCD965-0DD4-4B28-9A7A-9E7A3730EA41}">
      <dsp:nvSpPr>
        <dsp:cNvPr id="0" name=""/>
        <dsp:cNvSpPr/>
      </dsp:nvSpPr>
      <dsp:spPr>
        <a:xfrm>
          <a:off x="2927810" y="1512168"/>
          <a:ext cx="1396925" cy="2376264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l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300" kern="1200" dirty="0" smtClean="0"/>
            <a:t>Jan 2010</a:t>
          </a:r>
          <a:endParaRPr lang="en-GB" sz="13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1000" kern="1200" dirty="0" smtClean="0"/>
            <a:t>Go / No Go decision</a:t>
          </a:r>
          <a:endParaRPr lang="en-GB" sz="1000" kern="1200" dirty="0"/>
        </a:p>
      </dsp:txBody>
      <dsp:txXfrm>
        <a:off x="2927810" y="1512168"/>
        <a:ext cx="1396925" cy="2376264"/>
      </dsp:txXfrm>
    </dsp:sp>
    <dsp:sp modelId="{3EEC1930-1A5B-42AD-A32A-D18F5A2E87DB}">
      <dsp:nvSpPr>
        <dsp:cNvPr id="0" name=""/>
        <dsp:cNvSpPr/>
      </dsp:nvSpPr>
      <dsp:spPr>
        <a:xfrm>
          <a:off x="4388232" y="1512168"/>
          <a:ext cx="1396925" cy="2376264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l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300" kern="1200" dirty="0" smtClean="0"/>
            <a:t>Apr 2010</a:t>
          </a:r>
          <a:endParaRPr lang="en-GB" sz="13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1000" kern="1200" dirty="0" smtClean="0"/>
            <a:t>Memorandum of Understanding</a:t>
          </a:r>
          <a:endParaRPr lang="en-GB" sz="1000" kern="1200" dirty="0"/>
        </a:p>
      </dsp:txBody>
      <dsp:txXfrm>
        <a:off x="4388232" y="1512168"/>
        <a:ext cx="1396925" cy="2376264"/>
      </dsp:txXfrm>
    </dsp:sp>
    <dsp:sp modelId="{05737483-AF62-4DD9-910E-EB39106EE509}">
      <dsp:nvSpPr>
        <dsp:cNvPr id="0" name=""/>
        <dsp:cNvSpPr/>
      </dsp:nvSpPr>
      <dsp:spPr>
        <a:xfrm>
          <a:off x="5848654" y="1512168"/>
          <a:ext cx="1396925" cy="2376264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l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300" kern="1200" dirty="0" smtClean="0"/>
            <a:t>May 2010</a:t>
          </a:r>
          <a:endParaRPr lang="en-GB" sz="13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1000" kern="1200" dirty="0" smtClean="0"/>
            <a:t>Joint development begins</a:t>
          </a:r>
          <a:endParaRPr lang="en-GB" sz="1000" kern="1200" dirty="0"/>
        </a:p>
      </dsp:txBody>
      <dsp:txXfrm>
        <a:off x="5848654" y="1512168"/>
        <a:ext cx="1396925" cy="2376264"/>
      </dsp:txXfrm>
    </dsp:sp>
    <dsp:sp modelId="{84568B51-1ECF-4FC0-84E8-DE2E9640CB42}">
      <dsp:nvSpPr>
        <dsp:cNvPr id="0" name=""/>
        <dsp:cNvSpPr/>
      </dsp:nvSpPr>
      <dsp:spPr>
        <a:xfrm>
          <a:off x="7309076" y="1512168"/>
          <a:ext cx="1396925" cy="2376264"/>
        </a:xfrm>
        <a:prstGeom prst="roundRect">
          <a:avLst/>
        </a:prstGeom>
        <a:gradFill rotWithShape="0">
          <a:gsLst>
            <a:gs pos="0">
              <a:schemeClr val="l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l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l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300" kern="1200" dirty="0" smtClean="0"/>
            <a:t>Aug 2010</a:t>
          </a:r>
          <a:endParaRPr lang="en-GB" sz="13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1000" kern="1200" dirty="0" smtClean="0"/>
            <a:t>Initial SNS &amp; HFIR support</a:t>
          </a:r>
          <a:endParaRPr lang="en-GB" sz="1000" kern="1200" dirty="0"/>
        </a:p>
      </dsp:txBody>
      <dsp:txXfrm>
        <a:off x="7309076" y="1512168"/>
        <a:ext cx="1396925" cy="2376264"/>
      </dsp:txXfrm>
    </dsp:sp>
  </dsp:spTree>
</dsp:drawing>
</file>

<file path=ppt/diagrams/drawing4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382B9459-F330-4B1E-A74F-B9408910728B}">
      <dsp:nvSpPr>
        <dsp:cNvPr id="0" name=""/>
        <dsp:cNvSpPr/>
      </dsp:nvSpPr>
      <dsp:spPr>
        <a:xfrm rot="10800000">
          <a:off x="0" y="0"/>
          <a:ext cx="4114800" cy="1401762"/>
        </a:xfrm>
        <a:prstGeom prst="trapezoid">
          <a:avLst>
            <a:gd name="adj" fmla="val 48924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600" kern="1200" dirty="0" smtClean="0"/>
            <a:t>Users</a:t>
          </a:r>
          <a:endParaRPr lang="en-GB" sz="1600" kern="1200" dirty="0"/>
        </a:p>
      </dsp:txBody>
      <dsp:txXfrm>
        <a:off x="720089" y="0"/>
        <a:ext cx="2674620" cy="1401762"/>
      </dsp:txXfrm>
    </dsp:sp>
    <dsp:sp modelId="{79B1D86C-02A8-4A69-BBCF-3ACE07C1D57F}">
      <dsp:nvSpPr>
        <dsp:cNvPr id="0" name=""/>
        <dsp:cNvSpPr/>
      </dsp:nvSpPr>
      <dsp:spPr>
        <a:xfrm rot="10800000">
          <a:off x="685799" y="1401762"/>
          <a:ext cx="2743200" cy="1401762"/>
        </a:xfrm>
        <a:prstGeom prst="trapezoid">
          <a:avLst>
            <a:gd name="adj" fmla="val 48924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600" kern="1200" dirty="0" smtClean="0"/>
            <a:t>Scientific Steering Committee</a:t>
          </a:r>
          <a:endParaRPr lang="en-GB" sz="1600" kern="1200" dirty="0"/>
        </a:p>
      </dsp:txBody>
      <dsp:txXfrm>
        <a:off x="1165859" y="1401762"/>
        <a:ext cx="1783080" cy="1401762"/>
      </dsp:txXfrm>
    </dsp:sp>
    <dsp:sp modelId="{072F3032-F66D-448B-B152-69B9628A68BA}">
      <dsp:nvSpPr>
        <dsp:cNvPr id="0" name=""/>
        <dsp:cNvSpPr/>
      </dsp:nvSpPr>
      <dsp:spPr>
        <a:xfrm rot="10800000">
          <a:off x="1371599" y="2803524"/>
          <a:ext cx="1371600" cy="1401762"/>
        </a:xfrm>
        <a:prstGeom prst="trapezoid">
          <a:avLst>
            <a:gd name="adj" fmla="val 5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600" kern="1200" dirty="0" smtClean="0"/>
            <a:t>Development Team</a:t>
          </a:r>
          <a:endParaRPr lang="en-GB" sz="1600" kern="1200" dirty="0"/>
        </a:p>
      </dsp:txBody>
      <dsp:txXfrm>
        <a:off x="1371599" y="2803524"/>
        <a:ext cx="1371600" cy="1401762"/>
      </dsp:txXfrm>
    </dsp:sp>
  </dsp:spTree>
</dsp:drawing>
</file>

<file path=ppt/diagrams/drawing5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382B9459-F330-4B1E-A74F-B9408910728B}">
      <dsp:nvSpPr>
        <dsp:cNvPr id="0" name=""/>
        <dsp:cNvSpPr/>
      </dsp:nvSpPr>
      <dsp:spPr>
        <a:xfrm rot="10800000">
          <a:off x="0" y="0"/>
          <a:ext cx="4114800" cy="1401762"/>
        </a:xfrm>
        <a:prstGeom prst="trapezoid">
          <a:avLst>
            <a:gd name="adj" fmla="val 48924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600" kern="1200" dirty="0" smtClean="0"/>
            <a:t>Users</a:t>
          </a:r>
          <a:endParaRPr lang="en-GB" sz="1600" kern="1200" dirty="0"/>
        </a:p>
      </dsp:txBody>
      <dsp:txXfrm>
        <a:off x="720089" y="0"/>
        <a:ext cx="2674620" cy="1401762"/>
      </dsp:txXfrm>
    </dsp:sp>
    <dsp:sp modelId="{79B1D86C-02A8-4A69-BBCF-3ACE07C1D57F}">
      <dsp:nvSpPr>
        <dsp:cNvPr id="0" name=""/>
        <dsp:cNvSpPr/>
      </dsp:nvSpPr>
      <dsp:spPr>
        <a:xfrm rot="10800000">
          <a:off x="685799" y="1401762"/>
          <a:ext cx="2743200" cy="1401762"/>
        </a:xfrm>
        <a:prstGeom prst="trapezoid">
          <a:avLst>
            <a:gd name="adj" fmla="val 48924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600" kern="1200" dirty="0" smtClean="0"/>
            <a:t>Scientific Steering Committee</a:t>
          </a:r>
          <a:endParaRPr lang="en-GB" sz="1600" kern="1200" dirty="0"/>
        </a:p>
      </dsp:txBody>
      <dsp:txXfrm>
        <a:off x="1165859" y="1401762"/>
        <a:ext cx="1783080" cy="1401762"/>
      </dsp:txXfrm>
    </dsp:sp>
    <dsp:sp modelId="{072F3032-F66D-448B-B152-69B9628A68BA}">
      <dsp:nvSpPr>
        <dsp:cNvPr id="0" name=""/>
        <dsp:cNvSpPr/>
      </dsp:nvSpPr>
      <dsp:spPr>
        <a:xfrm rot="10800000">
          <a:off x="1371599" y="2803524"/>
          <a:ext cx="1371600" cy="1401762"/>
        </a:xfrm>
        <a:prstGeom prst="trapezoid">
          <a:avLst>
            <a:gd name="adj" fmla="val 5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600" kern="1200" dirty="0" smtClean="0"/>
            <a:t>Development Team</a:t>
          </a:r>
          <a:endParaRPr lang="en-GB" sz="1600" kern="1200" dirty="0"/>
        </a:p>
      </dsp:txBody>
      <dsp:txXfrm>
        <a:off x="1371599" y="2803524"/>
        <a:ext cx="1371600" cy="1401762"/>
      </dsp:txXfrm>
    </dsp:sp>
  </dsp:spTree>
</dsp:drawing>
</file>

<file path=ppt/diagrams/drawing6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1F6006B0-CB6A-48EE-B6ED-432086B1A498}">
      <dsp:nvSpPr>
        <dsp:cNvPr id="0" name=""/>
        <dsp:cNvSpPr/>
      </dsp:nvSpPr>
      <dsp:spPr>
        <a:xfrm rot="5400000">
          <a:off x="5221505" y="-1983044"/>
          <a:ext cx="1210763" cy="5484129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20955" rIns="41910" bIns="20955" numCol="1" spcCol="1270" anchor="ctr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1100" kern="1200" dirty="0" smtClean="0"/>
            <a:t>Each change tested</a:t>
          </a:r>
          <a:endParaRPr lang="en-GB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1100" kern="1200" dirty="0" smtClean="0"/>
            <a:t>Whole development team</a:t>
          </a:r>
          <a:endParaRPr lang="en-GB" sz="1100" kern="1200" dirty="0"/>
        </a:p>
        <a:p>
          <a:pPr marL="114300" lvl="2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1100" kern="1200" dirty="0" smtClean="0"/>
            <a:t>Each developer tests other peoples work</a:t>
          </a:r>
          <a:endParaRPr lang="en-GB" sz="1100" kern="1200" dirty="0"/>
        </a:p>
        <a:p>
          <a:pPr marL="114300" lvl="2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1100" kern="1200" dirty="0" smtClean="0"/>
            <a:t>Communication and knowledge sharing</a:t>
          </a:r>
          <a:endParaRPr lang="en-GB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1100" kern="1200" dirty="0" smtClean="0"/>
            <a:t>3-6 days effort</a:t>
          </a:r>
          <a:endParaRPr lang="en-GB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1100" kern="1200" dirty="0" smtClean="0"/>
            <a:t>Tests on one of a few environments</a:t>
          </a:r>
          <a:endParaRPr lang="en-GB" sz="1100" kern="1200" dirty="0"/>
        </a:p>
      </dsp:txBody>
      <dsp:txXfrm rot="5400000">
        <a:off x="5221505" y="-1983044"/>
        <a:ext cx="1210763" cy="5484129"/>
      </dsp:txXfrm>
    </dsp:sp>
    <dsp:sp modelId="{6D3B7465-3D6E-4A31-965C-9D169E64B428}">
      <dsp:nvSpPr>
        <dsp:cNvPr id="0" name=""/>
        <dsp:cNvSpPr/>
      </dsp:nvSpPr>
      <dsp:spPr>
        <a:xfrm>
          <a:off x="0" y="2293"/>
          <a:ext cx="3084822" cy="151345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70485" rIns="140970" bIns="70485" numCol="1" spcCol="1270" anchor="ctr" anchorCtr="0">
          <a:noAutofit/>
        </a:bodyPr>
        <a:lstStyle/>
        <a:p>
          <a:pPr lvl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3700" kern="1200" dirty="0" smtClean="0"/>
            <a:t>Developer Testing</a:t>
          </a:r>
          <a:endParaRPr lang="en-GB" sz="3700" kern="1200" dirty="0"/>
        </a:p>
      </dsp:txBody>
      <dsp:txXfrm>
        <a:off x="0" y="2293"/>
        <a:ext cx="3084822" cy="1513454"/>
      </dsp:txXfrm>
    </dsp:sp>
    <dsp:sp modelId="{277D7C18-EA6F-44FF-8652-E7ABF20D1041}">
      <dsp:nvSpPr>
        <dsp:cNvPr id="0" name=""/>
        <dsp:cNvSpPr/>
      </dsp:nvSpPr>
      <dsp:spPr>
        <a:xfrm rot="5400000">
          <a:off x="5221505" y="-393916"/>
          <a:ext cx="1210763" cy="5484129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20955" rIns="41910" bIns="20955" numCol="1" spcCol="1270" anchor="ctr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1100" kern="1200" dirty="0" smtClean="0"/>
            <a:t>Usability and general usage tests</a:t>
          </a:r>
          <a:endParaRPr lang="en-GB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1100" kern="1200" dirty="0" smtClean="0"/>
            <a:t>Each environment tested</a:t>
          </a:r>
          <a:endParaRPr lang="en-GB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1100" kern="1200" dirty="0" smtClean="0"/>
            <a:t>Low coverage</a:t>
          </a:r>
          <a:endParaRPr lang="en-GB" sz="1100" kern="1200" dirty="0"/>
        </a:p>
      </dsp:txBody>
      <dsp:txXfrm rot="5400000">
        <a:off x="5221505" y="-393916"/>
        <a:ext cx="1210763" cy="5484129"/>
      </dsp:txXfrm>
    </dsp:sp>
    <dsp:sp modelId="{C12ABD26-2296-43D8-8201-24D4EB3514F4}">
      <dsp:nvSpPr>
        <dsp:cNvPr id="0" name=""/>
        <dsp:cNvSpPr/>
      </dsp:nvSpPr>
      <dsp:spPr>
        <a:xfrm>
          <a:off x="0" y="1591420"/>
          <a:ext cx="3084822" cy="151345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70485" rIns="140970" bIns="70485" numCol="1" spcCol="1270" anchor="ctr" anchorCtr="0">
          <a:noAutofit/>
        </a:bodyPr>
        <a:lstStyle/>
        <a:p>
          <a:pPr lvl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3700" kern="1200" dirty="0" smtClean="0"/>
            <a:t>Unscripted testing</a:t>
          </a:r>
          <a:endParaRPr lang="en-GB" sz="3700" kern="1200" dirty="0"/>
        </a:p>
      </dsp:txBody>
      <dsp:txXfrm>
        <a:off x="0" y="1591420"/>
        <a:ext cx="3084822" cy="1513454"/>
      </dsp:txXfrm>
    </dsp:sp>
    <dsp:sp modelId="{009F283E-F580-47B2-8CF9-A983C6B2BD51}">
      <dsp:nvSpPr>
        <dsp:cNvPr id="0" name=""/>
        <dsp:cNvSpPr/>
      </dsp:nvSpPr>
      <dsp:spPr>
        <a:xfrm rot="5400000">
          <a:off x="5221505" y="1195210"/>
          <a:ext cx="1210763" cy="5484129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1910" tIns="20955" rIns="41910" bIns="20955" numCol="1" spcCol="1270" anchor="ctr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1100" kern="1200" dirty="0" smtClean="0"/>
            <a:t>Only once well tested &amp; interactive development</a:t>
          </a:r>
          <a:endParaRPr lang="en-GB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1100" kern="1200" dirty="0" smtClean="0"/>
            <a:t>Instrument scientists</a:t>
          </a:r>
          <a:endParaRPr lang="en-GB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1100" kern="1200" dirty="0" smtClean="0"/>
            <a:t>Very high quality feedback &amp; future requirements</a:t>
          </a:r>
          <a:endParaRPr lang="en-GB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1100" kern="1200" dirty="0" smtClean="0"/>
            <a:t>Generate confidence</a:t>
          </a:r>
          <a:endParaRPr lang="en-GB" sz="1100" kern="1200" dirty="0"/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1100" kern="1200" dirty="0" smtClean="0"/>
            <a:t>Must be well managed</a:t>
          </a:r>
          <a:endParaRPr lang="en-GB" sz="1100" kern="1200" dirty="0"/>
        </a:p>
      </dsp:txBody>
      <dsp:txXfrm rot="5400000">
        <a:off x="5221505" y="1195210"/>
        <a:ext cx="1210763" cy="5484129"/>
      </dsp:txXfrm>
    </dsp:sp>
    <dsp:sp modelId="{A5F10B3F-AF11-4117-991D-32AE64AF31AD}">
      <dsp:nvSpPr>
        <dsp:cNvPr id="0" name=""/>
        <dsp:cNvSpPr/>
      </dsp:nvSpPr>
      <dsp:spPr>
        <a:xfrm>
          <a:off x="0" y="3180548"/>
          <a:ext cx="3084822" cy="151345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70485" rIns="140970" bIns="70485" numCol="1" spcCol="1270" anchor="ctr" anchorCtr="0">
          <a:noAutofit/>
        </a:bodyPr>
        <a:lstStyle/>
        <a:p>
          <a:pPr lvl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3700" kern="1200" dirty="0" smtClean="0"/>
            <a:t>User Testing</a:t>
          </a:r>
          <a:endParaRPr lang="en-GB" sz="3700" kern="1200" dirty="0"/>
        </a:p>
      </dsp:txBody>
      <dsp:txXfrm>
        <a:off x="0" y="3180548"/>
        <a:ext cx="3084822" cy="1513454"/>
      </dsp:txXfrm>
    </dsp:sp>
  </dsp:spTree>
</dsp:drawing>
</file>

<file path=ppt/diagrams/drawing7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7F00497D-38DA-4E0F-8573-62C6469DD222}">
      <dsp:nvSpPr>
        <dsp:cNvPr id="0" name=""/>
        <dsp:cNvSpPr/>
      </dsp:nvSpPr>
      <dsp:spPr>
        <a:xfrm rot="16200000">
          <a:off x="-1481595" y="2297602"/>
          <a:ext cx="3482306" cy="4084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360243" bIns="0" numCol="1" spcCol="1270" anchor="t" anchorCtr="0">
          <a:noAutofit/>
        </a:bodyPr>
        <a:lstStyle/>
        <a:p>
          <a:pPr lvl="0" algn="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3000" kern="1200" dirty="0" smtClean="0"/>
            <a:t>Development</a:t>
          </a:r>
          <a:endParaRPr lang="en-GB" sz="3000" kern="1200" dirty="0"/>
        </a:p>
      </dsp:txBody>
      <dsp:txXfrm rot="16200000">
        <a:off x="-1481595" y="2297602"/>
        <a:ext cx="3482306" cy="408464"/>
      </dsp:txXfrm>
    </dsp:sp>
    <dsp:sp modelId="{A9148C78-CD6E-49BA-9135-56081B1F432C}">
      <dsp:nvSpPr>
        <dsp:cNvPr id="0" name=""/>
        <dsp:cNvSpPr/>
      </dsp:nvSpPr>
      <dsp:spPr>
        <a:xfrm>
          <a:off x="463790" y="760681"/>
          <a:ext cx="2034586" cy="348230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360243" rIns="149352" bIns="14935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1600" kern="1200" dirty="0" smtClean="0"/>
            <a:t>Automated release</a:t>
          </a:r>
          <a:endParaRPr lang="en-GB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1600" kern="1200" dirty="0" smtClean="0"/>
            <a:t>Daily</a:t>
          </a:r>
          <a:endParaRPr lang="en-GB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1600" kern="1200" dirty="0" smtClean="0"/>
            <a:t>If system tests pass</a:t>
          </a:r>
          <a:endParaRPr lang="en-GB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1600" kern="1200" dirty="0" smtClean="0"/>
            <a:t>Useful</a:t>
          </a:r>
          <a:endParaRPr lang="en-GB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1600" kern="1200" dirty="0" smtClean="0"/>
            <a:t>Not stable</a:t>
          </a:r>
          <a:endParaRPr lang="en-GB" sz="1600" kern="1200" dirty="0"/>
        </a:p>
      </dsp:txBody>
      <dsp:txXfrm>
        <a:off x="463790" y="760681"/>
        <a:ext cx="2034586" cy="3482306"/>
      </dsp:txXfrm>
    </dsp:sp>
    <dsp:sp modelId="{B9E2EAA3-1CE8-4946-9505-9FFBE08CA45B}">
      <dsp:nvSpPr>
        <dsp:cNvPr id="0" name=""/>
        <dsp:cNvSpPr/>
      </dsp:nvSpPr>
      <dsp:spPr>
        <a:xfrm>
          <a:off x="55325" y="221507"/>
          <a:ext cx="816929" cy="816929"/>
        </a:xfrm>
        <a:prstGeom prst="rect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7C13E16-D753-49F6-9D1A-D12895A0CB82}">
      <dsp:nvSpPr>
        <dsp:cNvPr id="0" name=""/>
        <dsp:cNvSpPr/>
      </dsp:nvSpPr>
      <dsp:spPr>
        <a:xfrm rot="16200000">
          <a:off x="1490025" y="2297602"/>
          <a:ext cx="3482306" cy="4084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360243" bIns="0" numCol="1" spcCol="1270" anchor="t" anchorCtr="0">
          <a:noAutofit/>
        </a:bodyPr>
        <a:lstStyle/>
        <a:p>
          <a:pPr lvl="0" algn="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3000" kern="1200" dirty="0" smtClean="0"/>
            <a:t>Full Release</a:t>
          </a:r>
          <a:endParaRPr lang="en-GB" sz="3000" kern="1200" dirty="0"/>
        </a:p>
      </dsp:txBody>
      <dsp:txXfrm rot="16200000">
        <a:off x="1490025" y="2297602"/>
        <a:ext cx="3482306" cy="408464"/>
      </dsp:txXfrm>
    </dsp:sp>
    <dsp:sp modelId="{D595D6A9-56E1-4D1D-9E7A-8DD499D9617D}">
      <dsp:nvSpPr>
        <dsp:cNvPr id="0" name=""/>
        <dsp:cNvSpPr/>
      </dsp:nvSpPr>
      <dsp:spPr>
        <a:xfrm>
          <a:off x="3435410" y="760681"/>
          <a:ext cx="2034586" cy="348230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360243" rIns="149352" bIns="14935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1600" kern="1200" dirty="0" smtClean="0"/>
            <a:t>Quarterly</a:t>
          </a:r>
          <a:endParaRPr lang="en-GB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1600" kern="1200" dirty="0" smtClean="0"/>
            <a:t>Full manual testing</a:t>
          </a:r>
          <a:endParaRPr lang="en-GB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1600" kern="1200" dirty="0" smtClean="0"/>
            <a:t>Full release notes</a:t>
          </a:r>
          <a:endParaRPr lang="en-GB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1600" kern="1200" dirty="0" smtClean="0"/>
            <a:t>Wide announcement</a:t>
          </a:r>
          <a:endParaRPr lang="en-GB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1600" kern="1200" dirty="0" smtClean="0"/>
            <a:t>Stable</a:t>
          </a:r>
          <a:endParaRPr lang="en-GB" sz="1600" kern="1200" dirty="0"/>
        </a:p>
      </dsp:txBody>
      <dsp:txXfrm>
        <a:off x="3435410" y="760681"/>
        <a:ext cx="2034586" cy="3482306"/>
      </dsp:txXfrm>
    </dsp:sp>
    <dsp:sp modelId="{5D729A29-BB66-43C5-9059-C20F75C2E7E4}">
      <dsp:nvSpPr>
        <dsp:cNvPr id="0" name=""/>
        <dsp:cNvSpPr/>
      </dsp:nvSpPr>
      <dsp:spPr>
        <a:xfrm>
          <a:off x="3026946" y="221507"/>
          <a:ext cx="816929" cy="816929"/>
        </a:xfrm>
        <a:prstGeom prst="rect">
          <a:avLst/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784C16F-6044-4BD5-94C5-136E1794DA46}">
      <dsp:nvSpPr>
        <dsp:cNvPr id="0" name=""/>
        <dsp:cNvSpPr/>
      </dsp:nvSpPr>
      <dsp:spPr>
        <a:xfrm rot="16200000">
          <a:off x="4461646" y="2297602"/>
          <a:ext cx="3482306" cy="4084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360243" bIns="0" numCol="1" spcCol="1270" anchor="t" anchorCtr="0">
          <a:noAutofit/>
        </a:bodyPr>
        <a:lstStyle/>
        <a:p>
          <a:pPr lvl="0" algn="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3000" kern="1200" dirty="0" smtClean="0"/>
            <a:t>Patch</a:t>
          </a:r>
          <a:endParaRPr lang="en-GB" sz="3000" kern="1200" dirty="0"/>
        </a:p>
      </dsp:txBody>
      <dsp:txXfrm rot="16200000">
        <a:off x="4461646" y="2297602"/>
        <a:ext cx="3482306" cy="408464"/>
      </dsp:txXfrm>
    </dsp:sp>
    <dsp:sp modelId="{FAB86889-BAE9-43A6-B3C0-A7FFCBA6BA32}">
      <dsp:nvSpPr>
        <dsp:cNvPr id="0" name=""/>
        <dsp:cNvSpPr/>
      </dsp:nvSpPr>
      <dsp:spPr>
        <a:xfrm>
          <a:off x="6407031" y="760681"/>
          <a:ext cx="2034586" cy="348230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360243" rIns="149352" bIns="14935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1600" kern="1200" dirty="0" smtClean="0"/>
            <a:t>2-4 weeks after a full release</a:t>
          </a:r>
          <a:endParaRPr lang="en-GB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1600" kern="1200" smtClean="0"/>
            <a:t>Targeted improvements &amp; fixes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1600" kern="1200" dirty="0" smtClean="0"/>
            <a:t>Low risk</a:t>
          </a:r>
          <a:endParaRPr lang="en-GB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1600" kern="1200" dirty="0" smtClean="0"/>
            <a:t>Targeted testing</a:t>
          </a:r>
          <a:endParaRPr lang="en-GB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1600" kern="1200" dirty="0" smtClean="0"/>
            <a:t>Code review</a:t>
          </a:r>
          <a:endParaRPr lang="en-GB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GB" sz="1600" kern="1200" dirty="0" smtClean="0"/>
            <a:t>Stable</a:t>
          </a:r>
          <a:endParaRPr lang="en-GB" sz="1600" kern="1200" dirty="0"/>
        </a:p>
      </dsp:txBody>
      <dsp:txXfrm>
        <a:off x="6407031" y="760681"/>
        <a:ext cx="2034586" cy="3482306"/>
      </dsp:txXfrm>
    </dsp:sp>
    <dsp:sp modelId="{62C96553-8986-4792-B760-156D4894AC40}">
      <dsp:nvSpPr>
        <dsp:cNvPr id="0" name=""/>
        <dsp:cNvSpPr/>
      </dsp:nvSpPr>
      <dsp:spPr>
        <a:xfrm>
          <a:off x="5998567" y="221507"/>
          <a:ext cx="816929" cy="816929"/>
        </a:xfrm>
        <a:prstGeom prst="rect">
          <a:avLst/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yramid3">
  <dgm:title val=""/>
  <dgm:desc val=""/>
  <dgm:catLst>
    <dgm:cat type="pyramid" pri="2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T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T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rev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t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yramid3">
  <dgm:title val=""/>
  <dgm:desc val=""/>
  <dgm:catLst>
    <dgm:cat type="pyramid" pri="2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T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T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rev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t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List2">
  <dgm:title val=""/>
  <dgm:desc val=""/>
  <dgm:catLst>
    <dgm:cat type="list" pri="6000"/>
    <dgm:cat type="relationship" pri="1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/>
    </dgm:varLst>
    <dgm:choose name="Name0">
      <dgm:if name="Name1" func="var" arg="dir" op="equ" val="norm">
        <dgm:alg type="lin">
          <dgm:param type="linDir" val="fromL"/>
          <dgm:param type="nodeVertAlign" val="t"/>
        </dgm:alg>
      </dgm:if>
      <dgm:else name="Name2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refType="h"/>
      <dgm:constr type="w" for="ch" forName="sibTrans" refType="w" refFor="ch" refForName="compositeNode" op="equ" fact="0.2"/>
      <dgm:constr type="h" for="des" forName="childNode" op="equ"/>
      <dgm:constr type="w" for="des" forName="childNode" op="equ"/>
      <dgm:constr type="w" for="des" forName="parentNode" op="equ"/>
      <dgm:constr type="h" for="des" forName="image" op="equ"/>
      <dgm:constr type="w" for="des" forName="image" op="equ"/>
      <dgm:constr type="primFontSz" for="des" forName="parentNode" op="equ" val="65"/>
      <dgm:constr type="primFontSz" for="des" forName="childNode" op="equ" val="65"/>
    </dgm:constrLst>
    <dgm:ruleLst/>
    <dgm:forEach name="Name3" axis="ch" ptType="node">
      <dgm:layoutNode name="compositeNode">
        <dgm:varLst>
          <dgm:bulletEnabled val="1"/>
        </dgm:varLst>
        <dgm:alg type="composite"/>
        <dgm:presOf/>
        <dgm:choose name="Name4">
          <dgm:if name="Name5" func="var" arg="dir" op="equ" val="norm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l" for="ch" forName="image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l" for="ch" forName="childNode" refType="w" refFor="ch" refForName="image" fact="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l" for="ch" forName="parentNode"/>
              <dgm:constr type="r" for="ch" forName="parentNode" refType="l" refFor="ch" refForName="childNode"/>
              <dgm:constr type="rMarg" for="ch" forName="parentNode" refType="w" refFor="ch" refForName="image" fact="1.25"/>
            </dgm:constrLst>
          </dgm:if>
          <dgm:else name="Name6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r" for="ch" forName="image" refType="w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r" for="ch" forName="childNode" refType="w"/>
              <dgm:constr type="rOff" for="ch" forName="childNode" refType="w" refFor="ch" refForName="image" fact="-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r" for="ch" forName="parentNode" refType="w"/>
              <dgm:constr type="l" for="ch" forName="parentNode" refType="r" refFor="ch" refForName="childNode"/>
              <dgm:constr type="lOff" for="ch" forName="parentNode" refType="rOff" refFor="ch" refForName="childNode"/>
              <dgm:constr type="lMarg" for="ch" forName="parentNode" refType="w" refFor="ch" refForName="image" fact="1.25"/>
            </dgm:constrLst>
          </dgm:else>
        </dgm:choose>
        <dgm:ruleLst>
          <dgm:rule type="w" for="ch" forName="childNode" val="NaN" fact="0.4" max="NaN"/>
          <dgm:rule type="h" for="ch" forName="childNode" val="NaN" fact="0.5" max="NaN"/>
        </dgm:ruleLst>
        <dgm:layoutNode name="image" styleLbl="fgImgPlace1">
          <dgm:alg type="sp"/>
          <dgm:shape xmlns:r="http://schemas.openxmlformats.org/officeDocument/2006/relationships" type="rect" r:blip="" zOrderOff="4" blipPhldr="1">
            <dgm:adjLst/>
          </dgm:shape>
          <dgm:presOf/>
          <dgm:constrLst/>
          <dgm:ruleLst/>
        </dgm:layoutNode>
        <dgm:layoutNode name="childNode" styleLbl="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 zOrderOff="2">
            <dgm:adjLst/>
          </dgm:shape>
          <dgm:presOf axis="des" ptType="node"/>
          <dgm:constrLst/>
          <dgm:ruleLst>
            <dgm:rule type="primFontSz" val="5" fact="NaN" max="NaN"/>
          </dgm:ruleLst>
        </dgm:layoutNode>
        <dgm:layoutNode name="parentNode" styleLbl="revTx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>
                <dgm:adjLst/>
              </dgm:shape>
              <dgm:presOf axis="self"/>
              <dgm:constrLst>
                <dgm:constr type="lMarg"/>
                <dgm:constr type="bMarg"/>
                <dgm:constr type="tMarg"/>
              </dgm:constrLst>
            </dgm:if>
            <dgm:else name="Name9">
              <dgm:alg type="tx">
                <dgm:param type="autoTxRot" val="grav"/>
                <dgm:param type="parTxLTRAlign" val="l"/>
                <dgm:param type="parTxRTLAlign" val="l"/>
              </dgm:alg>
              <dgm:shape xmlns:r="http://schemas.openxmlformats.org/officeDocument/2006/relationships" rot="90" type="rect" r:blip="">
                <dgm:adjLst/>
              </dgm:shape>
              <dgm:presOf axis="self"/>
              <dgm:constrLst>
                <dgm:constr type="rMarg"/>
                <dgm:constr type="bMarg"/>
                <dgm:constr type="tMarg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6281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506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282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smtClean="0"/>
              <a:t>Click to edit Master text styles</a:t>
            </a:r>
          </a:p>
          <a:p>
            <a:pPr lvl="1"/>
            <a:r>
              <a:rPr lang="en-GB" noProof="0" smtClean="0"/>
              <a:t>Second level</a:t>
            </a:r>
          </a:p>
          <a:p>
            <a:pPr lvl="2"/>
            <a:r>
              <a:rPr lang="en-GB" noProof="0" smtClean="0"/>
              <a:t>Third level</a:t>
            </a:r>
          </a:p>
          <a:p>
            <a:pPr lvl="3"/>
            <a:r>
              <a:rPr lang="en-GB" noProof="0" smtClean="0"/>
              <a:t>Fourth level</a:t>
            </a:r>
          </a:p>
          <a:p>
            <a:pPr lvl="4"/>
            <a:r>
              <a:rPr lang="en-GB" noProof="0" smtClean="0"/>
              <a:t>Fifth level</a:t>
            </a:r>
          </a:p>
        </p:txBody>
      </p:sp>
      <p:sp>
        <p:nvSpPr>
          <p:cNvPr id="16282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6282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0">
                <a:latin typeface="Arial" charset="0"/>
              </a:defRPr>
            </a:lvl1pPr>
          </a:lstStyle>
          <a:p>
            <a:pPr>
              <a:defRPr/>
            </a:pPr>
            <a:fld id="{92461D5E-AF49-4583-802F-D0A22619925F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DDED019-A094-4D90-9840-3671858BE279}" type="slidenum">
              <a:rPr lang="en-GB" smtClean="0">
                <a:solidFill>
                  <a:srgbClr val="000000"/>
                </a:solidFill>
              </a:rPr>
              <a:pPr/>
              <a:t>1</a:t>
            </a:fld>
            <a:endParaRPr lang="en-GB" smtClean="0">
              <a:solidFill>
                <a:srgbClr val="000000"/>
              </a:solidFill>
            </a:endParaRPr>
          </a:p>
        </p:txBody>
      </p:sp>
      <p:sp>
        <p:nvSpPr>
          <p:cNvPr id="46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2461D5E-AF49-4583-802F-D0A22619925F}" type="slidenum">
              <a:rPr lang="en-GB" smtClean="0"/>
              <a:pPr>
                <a:defRPr/>
              </a:pPr>
              <a:t>10</a:t>
            </a:fld>
            <a:endParaRPr lang="en-GB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2461D5E-AF49-4583-802F-D0A22619925F}" type="slidenum">
              <a:rPr lang="en-GB" smtClean="0"/>
              <a:pPr>
                <a:defRPr/>
              </a:pPr>
              <a:t>11</a:t>
            </a:fld>
            <a:endParaRPr lang="en-GB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2461D5E-AF49-4583-802F-D0A22619925F}" type="slidenum">
              <a:rPr lang="en-GB" smtClean="0"/>
              <a:pPr>
                <a:defRPr/>
              </a:pPr>
              <a:t>12</a:t>
            </a:fld>
            <a:endParaRPr lang="en-GB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2461D5E-AF49-4583-802F-D0A22619925F}" type="slidenum">
              <a:rPr lang="en-GB" smtClean="0"/>
              <a:pPr>
                <a:defRPr/>
              </a:pPr>
              <a:t>13</a:t>
            </a:fld>
            <a:endParaRPr lang="en-GB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2461D5E-AF49-4583-802F-D0A22619925F}" type="slidenum">
              <a:rPr lang="en-GB" smtClean="0"/>
              <a:pPr>
                <a:defRPr/>
              </a:pPr>
              <a:t>14</a:t>
            </a:fld>
            <a:endParaRPr lang="en-GB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2461D5E-AF49-4583-802F-D0A22619925F}" type="slidenum">
              <a:rPr lang="en-GB" smtClean="0"/>
              <a:pPr>
                <a:defRPr/>
              </a:pPr>
              <a:t>15</a:t>
            </a:fld>
            <a:endParaRPr lang="en-GB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2461D5E-AF49-4583-802F-D0A22619925F}" type="slidenum">
              <a:rPr lang="en-GB" smtClean="0"/>
              <a:pPr>
                <a:defRPr/>
              </a:pPr>
              <a:t>16</a:t>
            </a:fld>
            <a:endParaRPr lang="en-GB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2461D5E-AF49-4583-802F-D0A22619925F}" type="slidenum">
              <a:rPr lang="en-GB" smtClean="0"/>
              <a:pPr>
                <a:defRPr/>
              </a:pPr>
              <a:t>17</a:t>
            </a:fld>
            <a:endParaRPr lang="en-GB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246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GB" smtClean="0"/>
          </a:p>
        </p:txBody>
      </p:sp>
      <p:sp>
        <p:nvSpPr>
          <p:cNvPr id="6246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4C7DB71-69C3-4E60-B965-430646126F4B}" type="slidenum">
              <a:rPr lang="en-GB" smtClean="0"/>
              <a:pPr/>
              <a:t>18</a:t>
            </a:fld>
            <a:endParaRPr lang="en-GB" smtClean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349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GB" smtClean="0"/>
          </a:p>
        </p:txBody>
      </p:sp>
      <p:sp>
        <p:nvSpPr>
          <p:cNvPr id="6349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6CF099D-47AB-4686-B260-B70487D539E1}" type="slidenum">
              <a:rPr lang="en-GB" smtClean="0"/>
              <a:pPr/>
              <a:t>19</a:t>
            </a:fld>
            <a:endParaRPr lang="en-GB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710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GB" smtClean="0"/>
          </a:p>
        </p:txBody>
      </p:sp>
      <p:sp>
        <p:nvSpPr>
          <p:cNvPr id="471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8626975-6191-446F-AD62-D74479FE12B2}" type="slidenum">
              <a:rPr lang="en-GB" smtClean="0"/>
              <a:pPr/>
              <a:t>2</a:t>
            </a:fld>
            <a:endParaRPr lang="en-GB" smtClean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5539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 smtClean="0"/>
          </a:p>
        </p:txBody>
      </p:sp>
      <p:sp>
        <p:nvSpPr>
          <p:cNvPr id="6554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E31399B-9C3B-42B4-8778-846BF295B1FB}" type="slidenum">
              <a:rPr lang="en-GB" smtClean="0"/>
              <a:pPr/>
              <a:t>20</a:t>
            </a:fld>
            <a:endParaRPr lang="en-GB" smtClean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861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GB" smtClean="0"/>
          </a:p>
        </p:txBody>
      </p:sp>
      <p:sp>
        <p:nvSpPr>
          <p:cNvPr id="6861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6ADBD9B-8183-4B6B-8E86-2DC6C5D72209}" type="slidenum">
              <a:rPr lang="en-GB" smtClean="0"/>
              <a:pPr/>
              <a:t>21</a:t>
            </a:fld>
            <a:endParaRPr lang="en-GB" smtClean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7587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GB" smtClean="0"/>
          </a:p>
        </p:txBody>
      </p:sp>
      <p:sp>
        <p:nvSpPr>
          <p:cNvPr id="6758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161B1B5-2DFB-4564-828F-D1F042F66940}" type="slidenum">
              <a:rPr lang="en-GB" smtClean="0"/>
              <a:pPr/>
              <a:t>22</a:t>
            </a:fld>
            <a:endParaRPr lang="en-GB" smtClean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861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GB" smtClean="0"/>
          </a:p>
        </p:txBody>
      </p:sp>
      <p:sp>
        <p:nvSpPr>
          <p:cNvPr id="6861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6ADBD9B-8183-4B6B-8E86-2DC6C5D72209}" type="slidenum">
              <a:rPr lang="en-GB" smtClean="0"/>
              <a:pPr/>
              <a:t>23</a:t>
            </a:fld>
            <a:endParaRPr lang="en-GB" smtClean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861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GB" smtClean="0"/>
          </a:p>
        </p:txBody>
      </p:sp>
      <p:sp>
        <p:nvSpPr>
          <p:cNvPr id="6861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6ADBD9B-8183-4B6B-8E86-2DC6C5D72209}" type="slidenum">
              <a:rPr lang="en-GB" smtClean="0"/>
              <a:pPr/>
              <a:t>24</a:t>
            </a:fld>
            <a:endParaRPr lang="en-GB" smtClean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861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GB" smtClean="0"/>
          </a:p>
        </p:txBody>
      </p:sp>
      <p:sp>
        <p:nvSpPr>
          <p:cNvPr id="6861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6ADBD9B-8183-4B6B-8E86-2DC6C5D72209}" type="slidenum">
              <a:rPr lang="en-GB" smtClean="0"/>
              <a:pPr/>
              <a:t>25</a:t>
            </a:fld>
            <a:endParaRPr lang="en-GB" smtClean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2461D5E-AF49-4583-802F-D0A22619925F}" type="slidenum">
              <a:rPr lang="en-GB" smtClean="0"/>
              <a:pPr>
                <a:defRPr/>
              </a:pPr>
              <a:t>26</a:t>
            </a:fld>
            <a:endParaRPr lang="en-GB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2461D5E-AF49-4583-802F-D0A22619925F}" type="slidenum">
              <a:rPr lang="en-GB" smtClean="0"/>
              <a:pPr>
                <a:defRPr/>
              </a:pPr>
              <a:t>27</a:t>
            </a:fld>
            <a:endParaRPr lang="en-GB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1E4CCF1-493A-42D5-8AD9-8B34E106A9AD}" type="slidenum">
              <a:rPr lang="en-GB" smtClean="0"/>
              <a:pPr/>
              <a:t>3</a:t>
            </a:fld>
            <a:endParaRPr lang="en-GB" smtClean="0"/>
          </a:p>
        </p:txBody>
      </p:sp>
      <p:sp>
        <p:nvSpPr>
          <p:cNvPr id="49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1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813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GB" smtClean="0"/>
          </a:p>
        </p:txBody>
      </p:sp>
      <p:sp>
        <p:nvSpPr>
          <p:cNvPr id="481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BFFB694-6A9C-45C4-9624-E6C78652E453}" type="slidenum">
              <a:rPr lang="en-GB" smtClean="0"/>
              <a:pPr/>
              <a:t>4</a:t>
            </a:fld>
            <a:endParaRPr lang="en-GB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072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GB" smtClean="0"/>
          </a:p>
        </p:txBody>
      </p:sp>
      <p:sp>
        <p:nvSpPr>
          <p:cNvPr id="3072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FD299AE-4EA3-4C76-9EAE-35084EF502D8}" type="slidenum">
              <a:rPr lang="en-GB" smtClean="0"/>
              <a:pPr/>
              <a:t>5</a:t>
            </a:fld>
            <a:endParaRPr lang="en-GB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887FFBA-5514-4073-9773-004670351AD4}" type="slidenum">
              <a:rPr lang="en-GB" smtClean="0"/>
              <a:pPr/>
              <a:t>6</a:t>
            </a:fld>
            <a:endParaRPr lang="en-GB" smtClean="0"/>
          </a:p>
        </p:txBody>
      </p:sp>
      <p:sp>
        <p:nvSpPr>
          <p:cNvPr id="747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1203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GB" smtClean="0"/>
          </a:p>
        </p:txBody>
      </p:sp>
      <p:sp>
        <p:nvSpPr>
          <p:cNvPr id="5120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CF2D867-B407-4985-B04C-52C86800BCD7}" type="slidenum">
              <a:rPr lang="en-GB" smtClean="0"/>
              <a:pPr/>
              <a:t>7</a:t>
            </a:fld>
            <a:endParaRPr lang="en-GB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2461D5E-AF49-4583-802F-D0A22619925F}" type="slidenum">
              <a:rPr lang="en-GB" smtClean="0"/>
              <a:pPr>
                <a:defRPr/>
              </a:pPr>
              <a:t>8</a:t>
            </a:fld>
            <a:endParaRPr lang="en-GB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325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GB" smtClean="0"/>
          </a:p>
        </p:txBody>
      </p:sp>
      <p:sp>
        <p:nvSpPr>
          <p:cNvPr id="5325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15825C9-698D-41AF-973A-A33968E94A56}" type="slidenum">
              <a:rPr lang="en-GB" smtClean="0"/>
              <a:pPr/>
              <a:t>9</a:t>
            </a:fld>
            <a:endParaRPr lang="en-GB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isissmallbottom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0" y="5360988"/>
            <a:ext cx="9144000" cy="1497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9" descr="Mantid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34925" y="5937250"/>
            <a:ext cx="1152525" cy="876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9395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1700213"/>
            <a:ext cx="7772400" cy="147002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9396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4290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Rectangle 10"/>
          <p:cNvSpPr>
            <a:spLocks noGrp="1" noChangeArrowheads="1"/>
          </p:cNvSpPr>
          <p:nvPr>
            <p:ph type="dt" sz="half" idx="10"/>
          </p:nvPr>
        </p:nvSpPr>
        <p:spPr>
          <a:xfrm>
            <a:off x="1258888" y="6165850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dt" sz="half" idx="10"/>
          </p:nvPr>
        </p:nvSpPr>
        <p:spPr>
          <a:xfrm>
            <a:off x="1258888" y="6165850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-171450"/>
            <a:ext cx="2057400" cy="561657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-171450"/>
            <a:ext cx="6019800" cy="56165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dt" sz="half" idx="10"/>
          </p:nvPr>
        </p:nvSpPr>
        <p:spPr>
          <a:xfrm>
            <a:off x="1258888" y="6165850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 descr="C:\Documents and Settings\rrc79113\Desktop\technologies-modelling_and_simulationcopy Tessella. Complex problems. Solved_iStock_000002456857Medium.jpg"/>
          <p:cNvPicPr>
            <a:picLocks noChangeAspect="1" noChangeArrowheads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 userDrawn="1"/>
        </p:nvSpPr>
        <p:spPr bwMode="auto">
          <a:xfrm>
            <a:off x="0" y="5286388"/>
            <a:ext cx="9144000" cy="1571612"/>
          </a:xfrm>
          <a:prstGeom prst="rect">
            <a:avLst/>
          </a:prstGeom>
          <a:gradFill flip="none" rotWithShape="1">
            <a:gsLst>
              <a:gs pos="0">
                <a:srgbClr val="5E9EFF">
                  <a:alpha val="0"/>
                </a:srgbClr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5400000" scaled="0"/>
            <a:tileRect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GB">
              <a:solidFill>
                <a:srgbClr val="000000"/>
              </a:solidFill>
            </a:endParaRPr>
          </a:p>
        </p:txBody>
      </p:sp>
      <p:pic>
        <p:nvPicPr>
          <p:cNvPr id="6" name="Picture 6" descr="isissmallbottom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0" y="5360988"/>
            <a:ext cx="9144000" cy="1497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3" descr="C:\Documents and Settings\rrc79113\Desktop\Untitled.png"/>
          <p:cNvPicPr>
            <a:picLocks noChangeAspect="1" noChangeArrowheads="1"/>
          </p:cNvPicPr>
          <p:nvPr userDrawn="1"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142875" y="6015038"/>
            <a:ext cx="1905000" cy="771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11" descr="SNS_logo_words_trans_back.gif"/>
          <p:cNvPicPr>
            <a:picLocks noChangeAspect="1"/>
          </p:cNvPicPr>
          <p:nvPr userDrawn="1"/>
        </p:nvPicPr>
        <p:blipFill>
          <a:blip r:embed="rId5" cstate="screen"/>
          <a:srcRect/>
          <a:stretch>
            <a:fillRect/>
          </a:stretch>
        </p:blipFill>
        <p:spPr bwMode="auto">
          <a:xfrm>
            <a:off x="2268538" y="6021388"/>
            <a:ext cx="1249362" cy="836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9395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85800" y="1700213"/>
            <a:ext cx="7772400" cy="1470025"/>
          </a:xfrm>
          <a:gradFill flip="none" rotWithShape="1">
            <a:gsLst>
              <a:gs pos="28000">
                <a:srgbClr val="000082">
                  <a:alpha val="75000"/>
                </a:srgbClr>
              </a:gs>
              <a:gs pos="100000">
                <a:srgbClr val="0047FF">
                  <a:alpha val="0"/>
                </a:srgbClr>
              </a:gs>
            </a:gsLst>
            <a:path path="shape">
              <a:fillToRect l="50000" t="50000" r="50000" b="50000"/>
            </a:path>
            <a:tileRect/>
          </a:gradFill>
        </p:spPr>
        <p:txBody>
          <a:bodyPr/>
          <a:lstStyle>
            <a:lvl1pPr>
              <a:defRPr b="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9396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429000"/>
            <a:ext cx="6400800" cy="1752600"/>
          </a:xfrm>
          <a:gradFill>
            <a:gsLst>
              <a:gs pos="0">
                <a:srgbClr val="000082">
                  <a:alpha val="75000"/>
                </a:srgbClr>
              </a:gs>
              <a:gs pos="100000">
                <a:srgbClr val="0047FF">
                  <a:alpha val="0"/>
                </a:srgbClr>
              </a:gs>
            </a:gsLst>
            <a:path path="shape">
              <a:fillToRect l="50000" t="50000" r="50000" b="50000"/>
            </a:path>
          </a:gradFill>
        </p:spPr>
        <p:txBody>
          <a:bodyPr anchor="ctr" anchorCtr="1"/>
          <a:lstStyle>
            <a:lvl1pPr marL="0" indent="0" algn="ctr">
              <a:buFontTx/>
              <a:buNone/>
              <a:defRPr b="1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dt" sz="half" idx="10"/>
          </p:nvPr>
        </p:nvSpPr>
        <p:spPr>
          <a:xfrm>
            <a:off x="1258888" y="6165850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dt" sz="half" idx="10"/>
          </p:nvPr>
        </p:nvSpPr>
        <p:spPr>
          <a:xfrm>
            <a:off x="1258888" y="6165850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39838"/>
            <a:ext cx="4038600" cy="42052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39838"/>
            <a:ext cx="4038600" cy="42052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dt" sz="half" idx="10"/>
          </p:nvPr>
        </p:nvSpPr>
        <p:spPr>
          <a:xfrm>
            <a:off x="1258888" y="6165850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dt" sz="half" idx="10"/>
          </p:nvPr>
        </p:nvSpPr>
        <p:spPr>
          <a:xfrm>
            <a:off x="1258888" y="6165850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Rectangle 7"/>
          <p:cNvSpPr>
            <a:spLocks noGrp="1" noChangeArrowheads="1"/>
          </p:cNvSpPr>
          <p:nvPr>
            <p:ph type="dt" sz="half" idx="10"/>
          </p:nvPr>
        </p:nvSpPr>
        <p:spPr>
          <a:xfrm>
            <a:off x="1258888" y="6165850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"/>
          <p:cNvSpPr>
            <a:spLocks noGrp="1" noChangeArrowheads="1"/>
          </p:cNvSpPr>
          <p:nvPr>
            <p:ph type="dt" sz="half" idx="10"/>
          </p:nvPr>
        </p:nvSpPr>
        <p:spPr>
          <a:xfrm>
            <a:off x="1258888" y="6165850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dt" sz="half" idx="10"/>
          </p:nvPr>
        </p:nvSpPr>
        <p:spPr>
          <a:xfrm>
            <a:off x="1258888" y="6165850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dt" sz="half" idx="10"/>
          </p:nvPr>
        </p:nvSpPr>
        <p:spPr>
          <a:xfrm>
            <a:off x="1258888" y="6165850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6" descr="isissmallbottom"/>
          <p:cNvPicPr>
            <a:picLocks noChangeAspect="1" noChangeArrowheads="1"/>
          </p:cNvPicPr>
          <p:nvPr/>
        </p:nvPicPr>
        <p:blipFill>
          <a:blip r:embed="rId13" cstate="screen"/>
          <a:srcRect/>
          <a:stretch>
            <a:fillRect/>
          </a:stretch>
        </p:blipFill>
        <p:spPr bwMode="auto">
          <a:xfrm>
            <a:off x="0" y="5360988"/>
            <a:ext cx="9144000" cy="1497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7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-17145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39838"/>
            <a:ext cx="8229600" cy="4205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pic>
        <p:nvPicPr>
          <p:cNvPr id="1029" name="Picture 10" descr="Mantid"/>
          <p:cNvPicPr>
            <a:picLocks noChangeAspect="1" noChangeArrowheads="1"/>
          </p:cNvPicPr>
          <p:nvPr/>
        </p:nvPicPr>
        <p:blipFill>
          <a:blip r:embed="rId14" cstate="screen"/>
          <a:srcRect/>
          <a:stretch>
            <a:fillRect/>
          </a:stretch>
        </p:blipFill>
        <p:spPr bwMode="auto">
          <a:xfrm>
            <a:off x="34925" y="5876925"/>
            <a:ext cx="1962150" cy="981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30" name="Picture 11" descr="SNS_logo_words_trans_back.gif"/>
          <p:cNvPicPr>
            <a:picLocks noChangeAspect="1"/>
          </p:cNvPicPr>
          <p:nvPr userDrawn="1"/>
        </p:nvPicPr>
        <p:blipFill>
          <a:blip r:embed="rId15" cstate="screen"/>
          <a:srcRect/>
          <a:stretch>
            <a:fillRect/>
          </a:stretch>
        </p:blipFill>
        <p:spPr bwMode="auto">
          <a:xfrm>
            <a:off x="2314575" y="6021388"/>
            <a:ext cx="1249363" cy="836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018" r:id="rId1"/>
    <p:sldLayoutId id="2147484019" r:id="rId2"/>
    <p:sldLayoutId id="2147484020" r:id="rId3"/>
    <p:sldLayoutId id="2147484021" r:id="rId4"/>
    <p:sldLayoutId id="2147484022" r:id="rId5"/>
    <p:sldLayoutId id="2147484023" r:id="rId6"/>
    <p:sldLayoutId id="2147484024" r:id="rId7"/>
    <p:sldLayoutId id="2147484025" r:id="rId8"/>
    <p:sldLayoutId id="2147484026" r:id="rId9"/>
    <p:sldLayoutId id="2147484027" r:id="rId10"/>
    <p:sldLayoutId id="2147484028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Lucida Sans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Lucida Sans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Lucida Sans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Lucida Sans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Lucida Sans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Lucida Sans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Lucida Sans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Lucida Sans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16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6" descr="isissmallbottom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0" y="5360988"/>
            <a:ext cx="9144000" cy="1497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51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-171450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239838"/>
            <a:ext cx="8229600" cy="4205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pic>
        <p:nvPicPr>
          <p:cNvPr id="2053" name="Picture 5" descr="Tessella_Logo only 5K.gif"/>
          <p:cNvPicPr>
            <a:picLocks noChangeAspect="1"/>
          </p:cNvPicPr>
          <p:nvPr userDrawn="1"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142875" y="6000750"/>
            <a:ext cx="1885950" cy="752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4" name="Picture 6" descr="SNS_logo_words_trans_back.gif"/>
          <p:cNvPicPr>
            <a:picLocks noChangeAspect="1"/>
          </p:cNvPicPr>
          <p:nvPr userDrawn="1"/>
        </p:nvPicPr>
        <p:blipFill>
          <a:blip r:embed="rId5" cstate="screen"/>
          <a:srcRect/>
          <a:stretch>
            <a:fillRect/>
          </a:stretch>
        </p:blipFill>
        <p:spPr bwMode="auto">
          <a:xfrm>
            <a:off x="2268538" y="6021388"/>
            <a:ext cx="1249362" cy="836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029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Lucida Sans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Lucida Sans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Lucida Sans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Lucida Sans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Lucida Sans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Lucida Sans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Lucida Sans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Lucida Sans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16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gif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gif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5.xml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12" Type="http://schemas.microsoft.com/office/2007/relationships/diagramDrawing" Target="../diagrams/drawing5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11" Type="http://schemas.openxmlformats.org/officeDocument/2006/relationships/diagramColors" Target="../diagrams/colors5.xml"/><Relationship Id="rId5" Type="http://schemas.openxmlformats.org/officeDocument/2006/relationships/diagramQuickStyle" Target="../diagrams/quickStyle4.xml"/><Relationship Id="rId10" Type="http://schemas.openxmlformats.org/officeDocument/2006/relationships/diagramQuickStyle" Target="../diagrams/quickStyle5.xml"/><Relationship Id="rId4" Type="http://schemas.openxmlformats.org/officeDocument/2006/relationships/diagramLayout" Target="../diagrams/layout4.xml"/><Relationship Id="rId9" Type="http://schemas.openxmlformats.org/officeDocument/2006/relationships/diagramLayout" Target="../diagrams/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w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35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jpeg"/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57313" y="4143374"/>
            <a:ext cx="6400800" cy="1445865"/>
          </a:xfrm>
          <a:gradFill rotWithShape="0"/>
        </p:spPr>
        <p:txBody>
          <a:bodyPr/>
          <a:lstStyle/>
          <a:p>
            <a:pPr eaLnBrk="1" hangingPunct="1"/>
            <a:r>
              <a:rPr lang="en-GB" sz="2800" i="1" dirty="0" smtClean="0"/>
              <a:t>Nick Draper</a:t>
            </a:r>
          </a:p>
          <a:p>
            <a:pPr eaLnBrk="1" hangingPunct="1"/>
            <a:r>
              <a:rPr lang="en-GB" sz="2000" dirty="0" smtClean="0"/>
              <a:t>Tessella </a:t>
            </a:r>
          </a:p>
          <a:p>
            <a:pPr eaLnBrk="1" hangingPunct="1"/>
            <a:r>
              <a:rPr lang="en-GB" sz="2000" dirty="0" smtClean="0"/>
              <a:t/>
            </a:r>
            <a:br>
              <a:rPr lang="en-GB" sz="2000" dirty="0" smtClean="0"/>
            </a:br>
            <a:r>
              <a:rPr lang="en-GB" sz="2000" u="sng" dirty="0" smtClean="0">
                <a:solidFill>
                  <a:srgbClr val="C00000"/>
                </a:solidFill>
              </a:rPr>
              <a:t>www.mantidproject.org</a:t>
            </a:r>
          </a:p>
          <a:p>
            <a:pPr eaLnBrk="1" hangingPunct="1"/>
            <a:endParaRPr lang="en-GB" sz="2000" dirty="0" smtClean="0"/>
          </a:p>
        </p:txBody>
      </p:sp>
      <p:sp>
        <p:nvSpPr>
          <p:cNvPr id="922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14375" y="2143125"/>
            <a:ext cx="7772400" cy="1800225"/>
          </a:xfrm>
        </p:spPr>
        <p:txBody>
          <a:bodyPr/>
          <a:lstStyle/>
          <a:p>
            <a:pPr eaLnBrk="1" hangingPunct="1">
              <a:defRPr/>
            </a:pPr>
            <a:r>
              <a:rPr lang="en-GB" sz="3600" dirty="0" smtClean="0"/>
              <a:t>International Software projects</a:t>
            </a:r>
            <a:br>
              <a:rPr lang="en-GB" sz="3600" dirty="0" smtClean="0"/>
            </a:br>
            <a:r>
              <a:rPr lang="en-GB" sz="2400" dirty="0" smtClean="0"/>
              <a:t>The Mantid Model</a:t>
            </a:r>
            <a:endParaRPr lang="en-GB" sz="3600" dirty="0" smtClean="0"/>
          </a:p>
        </p:txBody>
      </p:sp>
      <p:pic>
        <p:nvPicPr>
          <p:cNvPr id="15366" name="Picture 5" descr="Mantid Logo Transparent.png"/>
          <p:cNvPicPr>
            <a:picLocks noChangeAspect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2214563" y="0"/>
            <a:ext cx="4381500" cy="2381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What we can do - Algorithms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1844824"/>
            <a:ext cx="8229600" cy="4205287"/>
          </a:xfrm>
        </p:spPr>
        <p:txBody>
          <a:bodyPr numCol="2"/>
          <a:lstStyle/>
          <a:p>
            <a:r>
              <a:rPr lang="en-GB" dirty="0" smtClean="0"/>
              <a:t>Arithmetic</a:t>
            </a:r>
          </a:p>
          <a:p>
            <a:r>
              <a:rPr lang="en-GB" dirty="0" smtClean="0"/>
              <a:t>Correction Functions</a:t>
            </a:r>
          </a:p>
          <a:p>
            <a:pPr lvl="1"/>
            <a:r>
              <a:rPr lang="en-GB" dirty="0" smtClean="0"/>
              <a:t>Absorption</a:t>
            </a:r>
          </a:p>
          <a:p>
            <a:pPr lvl="1"/>
            <a:r>
              <a:rPr lang="en-GB" dirty="0" smtClean="0"/>
              <a:t>Background</a:t>
            </a:r>
          </a:p>
          <a:p>
            <a:pPr lvl="1"/>
            <a:r>
              <a:rPr lang="en-GB" dirty="0" smtClean="0"/>
              <a:t>Efficiency</a:t>
            </a:r>
          </a:p>
          <a:p>
            <a:r>
              <a:rPr lang="en-GB" dirty="0" smtClean="0"/>
              <a:t>Technique</a:t>
            </a:r>
          </a:p>
          <a:p>
            <a:pPr lvl="1"/>
            <a:r>
              <a:rPr lang="en-GB" dirty="0" smtClean="0"/>
              <a:t>Single Crystal</a:t>
            </a:r>
          </a:p>
          <a:p>
            <a:pPr lvl="1"/>
            <a:r>
              <a:rPr lang="en-GB" dirty="0" smtClean="0"/>
              <a:t>Inelastic</a:t>
            </a:r>
          </a:p>
          <a:p>
            <a:pPr lvl="1"/>
            <a:r>
              <a:rPr lang="en-GB" dirty="0" smtClean="0"/>
              <a:t>SANS</a:t>
            </a:r>
          </a:p>
          <a:p>
            <a:pPr lvl="1"/>
            <a:r>
              <a:rPr lang="en-GB" dirty="0" smtClean="0"/>
              <a:t>Powder diffraction</a:t>
            </a:r>
          </a:p>
          <a:p>
            <a:r>
              <a:rPr lang="en-GB" dirty="0" smtClean="0"/>
              <a:t>Data handling</a:t>
            </a:r>
          </a:p>
          <a:p>
            <a:r>
              <a:rPr lang="en-GB" dirty="0" smtClean="0"/>
              <a:t>Diagnostics</a:t>
            </a:r>
          </a:p>
          <a:p>
            <a:r>
              <a:rPr lang="en-GB" dirty="0" smtClean="0"/>
              <a:t>Event Filtering</a:t>
            </a:r>
          </a:p>
          <a:p>
            <a:r>
              <a:rPr lang="en-GB" dirty="0" smtClean="0"/>
              <a:t>Optimization</a:t>
            </a:r>
          </a:p>
          <a:p>
            <a:r>
              <a:rPr lang="en-GB" dirty="0" smtClean="0"/>
              <a:t>Transforms</a:t>
            </a:r>
          </a:p>
          <a:p>
            <a:pPr lvl="1"/>
            <a:r>
              <a:rPr lang="en-GB" dirty="0" smtClean="0"/>
              <a:t>Masking</a:t>
            </a:r>
          </a:p>
          <a:p>
            <a:pPr lvl="1"/>
            <a:r>
              <a:rPr lang="en-GB" dirty="0" smtClean="0"/>
              <a:t>Grouping</a:t>
            </a:r>
          </a:p>
          <a:p>
            <a:pPr lvl="1"/>
            <a:r>
              <a:rPr lang="en-GB" dirty="0" smtClean="0"/>
              <a:t>Smoothing</a:t>
            </a:r>
          </a:p>
          <a:p>
            <a:pPr lvl="1"/>
            <a:r>
              <a:rPr lang="en-GB" dirty="0" smtClean="0"/>
              <a:t>Unit conversions</a:t>
            </a:r>
          </a:p>
        </p:txBody>
      </p:sp>
      <p:sp>
        <p:nvSpPr>
          <p:cNvPr id="4" name="Rectangle 3"/>
          <p:cNvSpPr/>
          <p:nvPr/>
        </p:nvSpPr>
        <p:spPr>
          <a:xfrm>
            <a:off x="539552" y="620688"/>
            <a:ext cx="8208912" cy="156966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/>
            <a:r>
              <a:rPr lang="en-US" sz="9600" b="1" cap="none" spc="150" dirty="0" smtClean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</a:rPr>
              <a:t>415</a:t>
            </a:r>
            <a:endParaRPr lang="en-US" sz="9600" b="1" cap="none" spc="150" dirty="0">
              <a:ln w="11430"/>
              <a:solidFill>
                <a:srgbClr val="F8F8F8"/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What can we do - Visualization</a:t>
            </a:r>
            <a:endParaRPr lang="en-GB" dirty="0"/>
          </a:p>
        </p:txBody>
      </p:sp>
      <p:pic>
        <p:nvPicPr>
          <p:cNvPr id="104450" name="Picture 2" descr="C:\Mantid\Documents\Images\screenshots\1D, 2D and 3D plotting.png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323528" y="620688"/>
            <a:ext cx="4134626" cy="3369891"/>
          </a:xfrm>
          <a:prstGeom prst="rect">
            <a:avLst/>
          </a:prstGeom>
          <a:noFill/>
        </p:spPr>
      </p:pic>
      <p:pic>
        <p:nvPicPr>
          <p:cNvPr id="104454" name="Picture 6" descr="http://download.mantidproject.org/kits/Python27/1.29.12931/ReleaseNotes_files/waterfall.png"/>
          <p:cNvPicPr>
            <a:picLocks noChangeAspect="1" noChangeArrowheads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323528" y="4077072"/>
            <a:ext cx="2371725" cy="1876425"/>
          </a:xfrm>
          <a:prstGeom prst="rect">
            <a:avLst/>
          </a:prstGeom>
          <a:noFill/>
        </p:spPr>
      </p:pic>
      <p:pic>
        <p:nvPicPr>
          <p:cNvPr id="104457" name="Picture 9" descr="C:\Mantid\Documents\Images\screenshots\Instrument view of GEM.png"/>
          <p:cNvPicPr>
            <a:picLocks noChangeAspect="1" noChangeArrowheads="1"/>
          </p:cNvPicPr>
          <p:nvPr/>
        </p:nvPicPr>
        <p:blipFill>
          <a:blip r:embed="rId5" cstate="screen"/>
          <a:srcRect/>
          <a:stretch>
            <a:fillRect/>
          </a:stretch>
        </p:blipFill>
        <p:spPr bwMode="auto">
          <a:xfrm>
            <a:off x="6012160" y="908720"/>
            <a:ext cx="2912052" cy="419051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What we can do - Tools</a:t>
            </a:r>
            <a:endParaRPr lang="en-GB" dirty="0"/>
          </a:p>
        </p:txBody>
      </p:sp>
      <p:pic>
        <p:nvPicPr>
          <p:cNvPr id="117762" name="Picture 2" descr="http://download.mantidproject.org/kits/Python27/1.29.12931/ReleaseNotes_files/instrument_image.png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5220072" y="620688"/>
            <a:ext cx="3705994" cy="2674689"/>
          </a:xfrm>
          <a:prstGeom prst="rect">
            <a:avLst/>
          </a:prstGeom>
          <a:noFill/>
        </p:spPr>
      </p:pic>
      <p:pic>
        <p:nvPicPr>
          <p:cNvPr id="5" name="Picture 11" descr="http://www.mantidproject.org/images/thumb/3/30/IntrumentStorePlot.png/500px-IntrumentStorePlot.png"/>
          <p:cNvPicPr>
            <a:picLocks noChangeAspect="1" noChangeArrowheads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323528" y="692696"/>
            <a:ext cx="3472083" cy="3312368"/>
          </a:xfrm>
          <a:prstGeom prst="rect">
            <a:avLst/>
          </a:prstGeom>
          <a:noFill/>
        </p:spPr>
      </p:pic>
      <p:pic>
        <p:nvPicPr>
          <p:cNvPr id="3" name="Picture 2" descr="C:\Mantid\Documents\Presentations\ILL 2012\LineViewerAnimation.gif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427984" y="3356992"/>
            <a:ext cx="4571926" cy="3000457"/>
          </a:xfrm>
          <a:prstGeom prst="rect">
            <a:avLst/>
          </a:prstGeom>
          <a:noFill/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6" cstate="screen"/>
          <a:srcRect/>
          <a:stretch>
            <a:fillRect/>
          </a:stretch>
        </p:blipFill>
        <p:spPr bwMode="auto">
          <a:xfrm>
            <a:off x="107504" y="4293096"/>
            <a:ext cx="4176464" cy="22322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What can we do - Visualization</a:t>
            </a:r>
            <a:endParaRPr lang="en-GB" dirty="0"/>
          </a:p>
        </p:txBody>
      </p:sp>
      <p:pic>
        <p:nvPicPr>
          <p:cNvPr id="4" name="Picture 7" descr="File:ReleasePic.png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4427984" y="3861048"/>
            <a:ext cx="1936304" cy="1728843"/>
          </a:xfrm>
          <a:prstGeom prst="rect">
            <a:avLst/>
          </a:prstGeom>
          <a:noFill/>
        </p:spPr>
      </p:pic>
      <p:pic>
        <p:nvPicPr>
          <p:cNvPr id="5" name="Picture 9" descr="http://www.mantidproject.org/images/5/52/ReleasePic2_1.png"/>
          <p:cNvPicPr>
            <a:picLocks noChangeAspect="1" noChangeArrowheads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6588224" y="3861048"/>
            <a:ext cx="2420813" cy="1440160"/>
          </a:xfrm>
          <a:prstGeom prst="rect">
            <a:avLst/>
          </a:prstGeom>
          <a:noFill/>
        </p:spPr>
      </p:pic>
      <p:pic>
        <p:nvPicPr>
          <p:cNvPr id="113666" name="Picture 2" descr="C:\Mantid\Documents\Presentations\ILL 2012\Multislice_Animation.gif"/>
          <p:cNvPicPr>
            <a:picLocks noChangeAspect="1" noChangeArrowheads="1" noCrop="1"/>
          </p:cNvPicPr>
          <p:nvPr/>
        </p:nvPicPr>
        <p:blipFill>
          <a:blip r:embed="rId5" cstate="screen"/>
          <a:srcRect/>
          <a:stretch>
            <a:fillRect/>
          </a:stretch>
        </p:blipFill>
        <p:spPr bwMode="auto">
          <a:xfrm>
            <a:off x="395536" y="692696"/>
            <a:ext cx="4663073" cy="3024336"/>
          </a:xfrm>
          <a:prstGeom prst="rect">
            <a:avLst/>
          </a:prstGeom>
          <a:noFill/>
        </p:spPr>
      </p:pic>
      <p:pic>
        <p:nvPicPr>
          <p:cNvPr id="113669" name="Picture 5" descr="File:VSI-Threeslice.png"/>
          <p:cNvPicPr>
            <a:picLocks noChangeAspect="1" noChangeArrowheads="1"/>
          </p:cNvPicPr>
          <p:nvPr/>
        </p:nvPicPr>
        <p:blipFill>
          <a:blip r:embed="rId6" cstate="screen"/>
          <a:srcRect/>
          <a:stretch>
            <a:fillRect/>
          </a:stretch>
        </p:blipFill>
        <p:spPr bwMode="auto">
          <a:xfrm>
            <a:off x="5220072" y="620688"/>
            <a:ext cx="3779912" cy="2624377"/>
          </a:xfrm>
          <a:prstGeom prst="rect">
            <a:avLst/>
          </a:prstGeom>
          <a:noFill/>
        </p:spPr>
      </p:pic>
      <p:pic>
        <p:nvPicPr>
          <p:cNvPr id="1026" name="Picture 2" descr="C:\Mantid\Documents\Presentations\ILL 2012\Rotation-Animated-With-Markers.gif"/>
          <p:cNvPicPr>
            <a:picLocks noChangeAspect="1" noChangeArrowheads="1" noCrop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95536" y="3861048"/>
            <a:ext cx="3733047" cy="216024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What we can do - Scripting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Python Control</a:t>
            </a:r>
          </a:p>
          <a:p>
            <a:pPr lvl="1"/>
            <a:r>
              <a:rPr lang="en-GB" dirty="0" smtClean="0"/>
              <a:t>Within </a:t>
            </a:r>
            <a:r>
              <a:rPr lang="en-GB" dirty="0" err="1" smtClean="0"/>
              <a:t>Mantidplot</a:t>
            </a:r>
            <a:endParaRPr lang="en-GB" dirty="0" smtClean="0"/>
          </a:p>
          <a:p>
            <a:pPr lvl="1"/>
            <a:r>
              <a:rPr lang="en-GB" dirty="0" smtClean="0"/>
              <a:t>Pure Python scripts</a:t>
            </a:r>
          </a:p>
          <a:p>
            <a:pPr lvl="1"/>
            <a:r>
              <a:rPr lang="en-GB" dirty="0" smtClean="0"/>
              <a:t>Integrated </a:t>
            </a:r>
            <a:r>
              <a:rPr lang="en-GB" dirty="0" err="1" smtClean="0"/>
              <a:t>numPy</a:t>
            </a:r>
            <a:endParaRPr lang="en-GB" dirty="0" smtClean="0"/>
          </a:p>
          <a:p>
            <a:pPr lvl="1"/>
            <a:r>
              <a:rPr lang="en-GB" dirty="0" smtClean="0"/>
              <a:t>Automated reduction</a:t>
            </a:r>
            <a:endParaRPr lang="en-GB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55162" y="908721"/>
            <a:ext cx="4203696" cy="2952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275856" y="3861048"/>
            <a:ext cx="3794381" cy="19168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Projects past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Merger of two large companies</a:t>
            </a:r>
          </a:p>
          <a:p>
            <a:endParaRPr lang="en-GB" dirty="0" smtClean="0"/>
          </a:p>
          <a:p>
            <a:r>
              <a:rPr lang="en-GB" dirty="0" smtClean="0"/>
              <a:t>Active ingredients</a:t>
            </a:r>
          </a:p>
          <a:p>
            <a:pPr lvl="1"/>
            <a:r>
              <a:rPr lang="en-GB" dirty="0" smtClean="0"/>
              <a:t>Separable modules</a:t>
            </a:r>
          </a:p>
          <a:p>
            <a:pPr lvl="2"/>
            <a:r>
              <a:rPr lang="en-GB" dirty="0" smtClean="0"/>
              <a:t>Biology testing</a:t>
            </a:r>
          </a:p>
          <a:p>
            <a:pPr lvl="2"/>
            <a:r>
              <a:rPr lang="en-GB" dirty="0" smtClean="0"/>
              <a:t>Formulation</a:t>
            </a:r>
          </a:p>
          <a:p>
            <a:pPr lvl="2"/>
            <a:r>
              <a:rPr lang="en-GB" dirty="0" smtClean="0"/>
              <a:t>Logistics</a:t>
            </a:r>
          </a:p>
          <a:p>
            <a:pPr lvl="2"/>
            <a:r>
              <a:rPr lang="en-GB" dirty="0" smtClean="0"/>
              <a:t>Chemistry</a:t>
            </a:r>
          </a:p>
          <a:p>
            <a:pPr lvl="2"/>
            <a:r>
              <a:rPr lang="en-GB" dirty="0" smtClean="0"/>
              <a:t>Query and Reporting</a:t>
            </a:r>
          </a:p>
          <a:p>
            <a:r>
              <a:rPr lang="en-GB" dirty="0" smtClean="0"/>
              <a:t>Fiefdoms</a:t>
            </a:r>
          </a:p>
          <a:p>
            <a:pPr lvl="1">
              <a:buNone/>
            </a:pPr>
            <a:endParaRPr lang="en-GB" dirty="0" smtClean="0"/>
          </a:p>
        </p:txBody>
      </p:sp>
      <p:pic>
        <p:nvPicPr>
          <p:cNvPr id="2050" name="Picture 2" descr="http://us.123rf.com/400wm/139/28/ilfede/ilfede1002/ilfede100200008/6431985-farming-tractor-spraying-a-field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48064" y="2060848"/>
            <a:ext cx="3878599" cy="2588965"/>
          </a:xfrm>
          <a:prstGeom prst="rect">
            <a:avLst/>
          </a:prstGeom>
          <a:noFill/>
        </p:spPr>
      </p:pic>
      <p:pic>
        <p:nvPicPr>
          <p:cNvPr id="2054" name="Picture 6" descr="http://www.knightswood-pri.glasgow.sch.uk/img/Cartoon_Castle.jpg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835696" y="4581128"/>
            <a:ext cx="1386887" cy="171419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Common architecture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Groups from both previous companies</a:t>
            </a:r>
          </a:p>
          <a:p>
            <a:r>
              <a:rPr lang="en-GB" dirty="0" smtClean="0"/>
              <a:t>Away Weekend</a:t>
            </a:r>
          </a:p>
          <a:p>
            <a:r>
              <a:rPr lang="en-GB" dirty="0" smtClean="0"/>
              <a:t>Each had good ideas</a:t>
            </a:r>
          </a:p>
          <a:p>
            <a:r>
              <a:rPr lang="en-GB" dirty="0" smtClean="0"/>
              <a:t>Decision: None, or really both</a:t>
            </a:r>
          </a:p>
          <a:p>
            <a:r>
              <a:rPr lang="en-GB" dirty="0" smtClean="0"/>
              <a:t>Effect: </a:t>
            </a:r>
          </a:p>
          <a:p>
            <a:pPr lvl="1"/>
            <a:r>
              <a:rPr lang="en-GB" dirty="0" smtClean="0"/>
              <a:t>Division of the development team</a:t>
            </a:r>
          </a:p>
          <a:p>
            <a:pPr lvl="1"/>
            <a:r>
              <a:rPr lang="en-GB" dirty="0" smtClean="0"/>
              <a:t>No common understanding</a:t>
            </a:r>
          </a:p>
          <a:p>
            <a:pPr lvl="1"/>
            <a:r>
              <a:rPr lang="en-GB" dirty="0" smtClean="0"/>
              <a:t>Poor user experience</a:t>
            </a:r>
          </a:p>
          <a:p>
            <a:pPr lvl="1"/>
            <a:r>
              <a:rPr lang="en-GB" dirty="0" smtClean="0"/>
              <a:t>Double the effort in maintenance</a:t>
            </a:r>
          </a:p>
          <a:p>
            <a:r>
              <a:rPr lang="en-GB" dirty="0" smtClean="0"/>
              <a:t>Learning:</a:t>
            </a:r>
          </a:p>
          <a:p>
            <a:pPr lvl="1"/>
            <a:r>
              <a:rPr lang="en-GB" dirty="0" smtClean="0"/>
              <a:t>Every project needs a single point of technical leadership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One mans answer to everyone's problems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Another merger project</a:t>
            </a:r>
          </a:p>
          <a:p>
            <a:r>
              <a:rPr lang="en-GB" dirty="0" smtClean="0"/>
              <a:t>Harmonise residue testing &amp; results</a:t>
            </a:r>
          </a:p>
          <a:p>
            <a:pPr lvl="1"/>
            <a:r>
              <a:rPr lang="en-GB" dirty="0" smtClean="0"/>
              <a:t>Led by experts in the UK</a:t>
            </a:r>
          </a:p>
          <a:p>
            <a:pPr lvl="1"/>
            <a:r>
              <a:rPr lang="en-GB" dirty="0" smtClean="0"/>
              <a:t>For use at centres across the globe</a:t>
            </a:r>
          </a:p>
          <a:p>
            <a:pPr lvl="1"/>
            <a:r>
              <a:rPr lang="en-GB" dirty="0" smtClean="0"/>
              <a:t>Clever technical solutions</a:t>
            </a:r>
          </a:p>
          <a:p>
            <a:r>
              <a:rPr lang="en-GB" dirty="0" smtClean="0"/>
              <a:t>Communication</a:t>
            </a:r>
          </a:p>
          <a:p>
            <a:pPr lvl="1"/>
            <a:r>
              <a:rPr lang="en-GB" dirty="0" smtClean="0"/>
              <a:t>Insufficient involvement of the other groups</a:t>
            </a:r>
          </a:p>
          <a:p>
            <a:pPr lvl="1"/>
            <a:r>
              <a:rPr lang="en-GB" dirty="0" smtClean="0"/>
              <a:t>Lack of buy in</a:t>
            </a:r>
          </a:p>
          <a:p>
            <a:r>
              <a:rPr lang="en-GB" dirty="0" smtClean="0"/>
              <a:t>Effect</a:t>
            </a:r>
          </a:p>
          <a:p>
            <a:pPr lvl="1"/>
            <a:r>
              <a:rPr lang="en-GB" dirty="0" smtClean="0"/>
              <a:t>Project suspended, 20 man years of effort wasted</a:t>
            </a:r>
          </a:p>
          <a:p>
            <a:r>
              <a:rPr lang="en-GB" dirty="0" smtClean="0"/>
              <a:t>Learning:</a:t>
            </a:r>
          </a:p>
          <a:p>
            <a:pPr lvl="1"/>
            <a:r>
              <a:rPr lang="en-GB" dirty="0" smtClean="0"/>
              <a:t>All stakeholder locations need real input</a:t>
            </a:r>
          </a:p>
          <a:p>
            <a:endParaRPr lang="en-GB" dirty="0" smtClean="0"/>
          </a:p>
        </p:txBody>
      </p:sp>
      <p:pic>
        <p:nvPicPr>
          <p:cNvPr id="62468" name="Picture 4" descr="http://parentingfromscratch.com/wp-content/uploads/2010/06/photo-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72200" y="1124744"/>
            <a:ext cx="2520280" cy="189021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ISIS - SNS &amp; HFIR collaboration</a:t>
            </a:r>
          </a:p>
        </p:txBody>
      </p:sp>
      <p:pic>
        <p:nvPicPr>
          <p:cNvPr id="31747" name="Picture 2" descr="http://neutrons.ornl.gov/organization/images/rrd_aerial_med.jpg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2411413" y="3357563"/>
            <a:ext cx="4064000" cy="2697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748" name="Picture 4" descr="ISIS site aerial view."/>
          <p:cNvPicPr>
            <a:picLocks noChangeAspect="1" noChangeArrowheads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468313" y="908050"/>
            <a:ext cx="3671887" cy="2449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749" name="Picture 6" descr="http://www.ornl.gov/info/news/pulse/sns_aerial_lg.jpg"/>
          <p:cNvPicPr>
            <a:picLocks noChangeAspect="1" noChangeArrowheads="1"/>
          </p:cNvPicPr>
          <p:nvPr/>
        </p:nvPicPr>
        <p:blipFill>
          <a:blip r:embed="rId5" cstate="screen"/>
          <a:srcRect/>
          <a:stretch>
            <a:fillRect/>
          </a:stretch>
        </p:blipFill>
        <p:spPr bwMode="auto">
          <a:xfrm>
            <a:off x="4932363" y="908050"/>
            <a:ext cx="3721100" cy="2484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SNS Collaboration Timeline</a:t>
            </a:r>
          </a:p>
        </p:txBody>
      </p:sp>
      <p:graphicFrame>
        <p:nvGraphicFramePr>
          <p:cNvPr id="4" name="Diagram 3"/>
          <p:cNvGraphicFramePr/>
          <p:nvPr/>
        </p:nvGraphicFramePr>
        <p:xfrm>
          <a:off x="179512" y="620688"/>
          <a:ext cx="8712968" cy="5400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Overview</a:t>
            </a:r>
          </a:p>
        </p:txBody>
      </p:sp>
      <p:sp>
        <p:nvSpPr>
          <p:cNvPr id="1638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Mantid Introduction</a:t>
            </a:r>
          </a:p>
          <a:p>
            <a:r>
              <a:rPr lang="en-GB" dirty="0" smtClean="0"/>
              <a:t>Current development</a:t>
            </a:r>
          </a:p>
          <a:p>
            <a:r>
              <a:rPr lang="en-GB" dirty="0" smtClean="0"/>
              <a:t>A tale of projects past</a:t>
            </a:r>
          </a:p>
          <a:p>
            <a:r>
              <a:rPr lang="en-GB" dirty="0" smtClean="0"/>
              <a:t>ISIS-SNS </a:t>
            </a:r>
            <a:r>
              <a:rPr lang="en-GB" dirty="0" smtClean="0"/>
              <a:t>collaboration</a:t>
            </a:r>
          </a:p>
          <a:p>
            <a:r>
              <a:rPr lang="en-GB" dirty="0" smtClean="0"/>
              <a:t>How the project works</a:t>
            </a:r>
            <a:endParaRPr lang="en-GB" dirty="0" smtClean="0"/>
          </a:p>
        </p:txBody>
      </p:sp>
      <p:pic>
        <p:nvPicPr>
          <p:cNvPr id="16391" name="Picture 7" descr="File:ReleasePic.png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5364088" y="1268760"/>
            <a:ext cx="3601413" cy="321554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rapezoid 8"/>
          <p:cNvSpPr/>
          <p:nvPr/>
        </p:nvSpPr>
        <p:spPr bwMode="auto">
          <a:xfrm>
            <a:off x="2786063" y="4224338"/>
            <a:ext cx="3500437" cy="1214437"/>
          </a:xfrm>
          <a:prstGeom prst="trapezoid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3481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smtClean="0"/>
              <a:t>Project Organisation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742952" y="1366853"/>
          <a:ext cx="4114800" cy="42052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8" name="Content Placeholder 3"/>
          <p:cNvGraphicFramePr>
            <a:graphicFrameLocks/>
          </p:cNvGraphicFramePr>
          <p:nvPr/>
        </p:nvGraphicFramePr>
        <p:xfrm>
          <a:off x="4214810" y="1366853"/>
          <a:ext cx="4114800" cy="42052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34822" name="TextBox 9"/>
          <p:cNvSpPr txBox="1">
            <a:spLocks noChangeArrowheads="1"/>
          </p:cNvSpPr>
          <p:nvPr/>
        </p:nvSpPr>
        <p:spPr bwMode="auto">
          <a:xfrm>
            <a:off x="5724525" y="981075"/>
            <a:ext cx="1300163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GB"/>
              <a:t>SNS/HIFR</a:t>
            </a:r>
          </a:p>
        </p:txBody>
      </p:sp>
      <p:sp>
        <p:nvSpPr>
          <p:cNvPr id="34823" name="TextBox 10"/>
          <p:cNvSpPr txBox="1">
            <a:spLocks noChangeArrowheads="1"/>
          </p:cNvSpPr>
          <p:nvPr/>
        </p:nvSpPr>
        <p:spPr bwMode="auto">
          <a:xfrm>
            <a:off x="2500313" y="1009650"/>
            <a:ext cx="601662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GB"/>
              <a:t>ISIS</a:t>
            </a:r>
          </a:p>
        </p:txBody>
      </p:sp>
      <p:sp>
        <p:nvSpPr>
          <p:cNvPr id="10" name="Trapezoid 9"/>
          <p:cNvSpPr/>
          <p:nvPr/>
        </p:nvSpPr>
        <p:spPr bwMode="auto">
          <a:xfrm rot="10800000">
            <a:off x="2915816" y="5661248"/>
            <a:ext cx="3312368" cy="576064"/>
          </a:xfrm>
          <a:prstGeom prst="trapezoid">
            <a:avLst>
              <a:gd name="adj" fmla="val 48088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18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Lucida Sans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343983" y="5661248"/>
            <a:ext cx="24689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b="0" dirty="0" smtClean="0"/>
              <a:t>Project Management</a:t>
            </a:r>
            <a:br>
              <a:rPr lang="en-GB" b="0" dirty="0" smtClean="0"/>
            </a:br>
            <a:r>
              <a:rPr lang="en-GB" b="0" dirty="0" smtClean="0"/>
              <a:t>Board</a:t>
            </a:r>
            <a:endParaRPr lang="en-GB" b="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Communication</a:t>
            </a:r>
          </a:p>
        </p:txBody>
      </p:sp>
      <p:sp>
        <p:nvSpPr>
          <p:cNvPr id="3789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Face to face meetings</a:t>
            </a:r>
          </a:p>
          <a:p>
            <a:pPr lvl="1"/>
            <a:r>
              <a:rPr lang="en-GB" dirty="0" smtClean="0"/>
              <a:t>PM 2-3yr</a:t>
            </a:r>
          </a:p>
          <a:p>
            <a:pPr lvl="1"/>
            <a:r>
              <a:rPr lang="en-GB" dirty="0" smtClean="0"/>
              <a:t>Developer workshops</a:t>
            </a:r>
          </a:p>
          <a:p>
            <a:r>
              <a:rPr lang="en-GB" dirty="0" smtClean="0"/>
              <a:t>Developer Transfer</a:t>
            </a:r>
          </a:p>
          <a:p>
            <a:pPr lvl="1"/>
            <a:r>
              <a:rPr lang="en-GB" dirty="0" smtClean="0"/>
              <a:t>ISIS lead developer transferred to US</a:t>
            </a:r>
          </a:p>
          <a:p>
            <a:r>
              <a:rPr lang="en-GB" dirty="0" smtClean="0"/>
              <a:t>Easy communication channels</a:t>
            </a:r>
          </a:p>
          <a:p>
            <a:pPr lvl="1"/>
            <a:r>
              <a:rPr lang="en-GB" dirty="0" smtClean="0"/>
              <a:t>Developer email list</a:t>
            </a:r>
          </a:p>
          <a:p>
            <a:pPr lvl="1"/>
            <a:r>
              <a:rPr lang="en-GB" dirty="0" smtClean="0"/>
              <a:t>Skype</a:t>
            </a:r>
          </a:p>
          <a:p>
            <a:pPr lvl="1"/>
            <a:r>
              <a:rPr lang="en-GB" dirty="0" smtClean="0"/>
              <a:t>Phone</a:t>
            </a:r>
          </a:p>
          <a:p>
            <a:pPr lvl="1"/>
            <a:r>
              <a:rPr lang="en-GB" dirty="0" smtClean="0"/>
              <a:t>Screen sharing</a:t>
            </a:r>
          </a:p>
          <a:p>
            <a:pPr lvl="1"/>
            <a:r>
              <a:rPr lang="en-GB" dirty="0" smtClean="0"/>
              <a:t>Video conferencing</a:t>
            </a:r>
          </a:p>
          <a:p>
            <a:pPr lvl="1"/>
            <a:endParaRPr lang="en-GB" dirty="0" smtClean="0"/>
          </a:p>
          <a:p>
            <a:endParaRPr lang="en-GB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"/>
          <p:cNvSpPr txBox="1">
            <a:spLocks noChangeArrowheads="1"/>
          </p:cNvSpPr>
          <p:nvPr/>
        </p:nvSpPr>
        <p:spPr>
          <a:xfrm>
            <a:off x="457200" y="142875"/>
            <a:ext cx="8229600" cy="1143000"/>
          </a:xfrm>
          <a:prstGeom prst="rect">
            <a:avLst/>
          </a:prstGeom>
        </p:spPr>
        <p:txBody>
          <a:bodyPr/>
          <a:lstStyle/>
          <a:p>
            <a:pPr algn="ctr" eaLnBrk="0" hangingPunct="0">
              <a:defRPr/>
            </a:pPr>
            <a:r>
              <a:rPr lang="en-GB" sz="2800" b="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Continuous Integration Environment</a:t>
            </a:r>
          </a:p>
        </p:txBody>
      </p:sp>
      <p:sp>
        <p:nvSpPr>
          <p:cNvPr id="36867" name="AutoShape 4"/>
          <p:cNvSpPr>
            <a:spLocks noChangeArrowheads="1"/>
          </p:cNvSpPr>
          <p:nvPr/>
        </p:nvSpPr>
        <p:spPr bwMode="auto">
          <a:xfrm>
            <a:off x="3022600" y="2392363"/>
            <a:ext cx="1008063" cy="1512887"/>
          </a:xfrm>
          <a:prstGeom prst="can">
            <a:avLst>
              <a:gd name="adj" fmla="val 37520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GB" dirty="0" err="1" smtClean="0"/>
              <a:t>GitHub</a:t>
            </a:r>
            <a:r>
              <a:rPr lang="en-GB" dirty="0" smtClean="0"/>
              <a:t> </a:t>
            </a:r>
            <a:r>
              <a:rPr lang="en-GB" dirty="0"/>
              <a:t/>
            </a:r>
            <a:br>
              <a:rPr lang="en-GB" dirty="0"/>
            </a:br>
            <a:r>
              <a:rPr lang="en-GB" dirty="0"/>
              <a:t>Repository</a:t>
            </a:r>
          </a:p>
        </p:txBody>
      </p:sp>
      <p:pic>
        <p:nvPicPr>
          <p:cNvPr id="36868" name="Picture 5" descr="MCj04134820000[1]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266700" y="1455738"/>
            <a:ext cx="733425" cy="919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869" name="Picture 8" descr="MCj04134820000[1]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285750" y="2679700"/>
            <a:ext cx="733425" cy="919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870" name="Picture 9" descr="MCj04134820000[1]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285750" y="3760788"/>
            <a:ext cx="733425" cy="919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871" name="Picture 10" descr="MCj04134820000[1]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285750" y="4911725"/>
            <a:ext cx="733425" cy="919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872" name="Line 14"/>
          <p:cNvSpPr>
            <a:spLocks noChangeShapeType="1"/>
          </p:cNvSpPr>
          <p:nvPr/>
        </p:nvSpPr>
        <p:spPr bwMode="auto">
          <a:xfrm>
            <a:off x="1006475" y="1816100"/>
            <a:ext cx="1944688" cy="100806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GB"/>
          </a:p>
        </p:txBody>
      </p:sp>
      <p:sp>
        <p:nvSpPr>
          <p:cNvPr id="36873" name="Line 15"/>
          <p:cNvSpPr>
            <a:spLocks noChangeShapeType="1"/>
          </p:cNvSpPr>
          <p:nvPr/>
        </p:nvSpPr>
        <p:spPr bwMode="auto">
          <a:xfrm>
            <a:off x="1077913" y="2968625"/>
            <a:ext cx="1800225" cy="71438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GB"/>
          </a:p>
        </p:txBody>
      </p:sp>
      <p:sp>
        <p:nvSpPr>
          <p:cNvPr id="36874" name="Line 16"/>
          <p:cNvSpPr>
            <a:spLocks noChangeShapeType="1"/>
          </p:cNvSpPr>
          <p:nvPr/>
        </p:nvSpPr>
        <p:spPr bwMode="auto">
          <a:xfrm flipV="1">
            <a:off x="1006475" y="3184525"/>
            <a:ext cx="1871663" cy="79216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GB"/>
          </a:p>
        </p:txBody>
      </p:sp>
      <p:sp>
        <p:nvSpPr>
          <p:cNvPr id="36875" name="Line 17"/>
          <p:cNvSpPr>
            <a:spLocks noChangeShapeType="1"/>
          </p:cNvSpPr>
          <p:nvPr/>
        </p:nvSpPr>
        <p:spPr bwMode="auto">
          <a:xfrm flipV="1">
            <a:off x="1077913" y="3400425"/>
            <a:ext cx="1728787" cy="18002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GB"/>
          </a:p>
        </p:txBody>
      </p:sp>
      <p:sp>
        <p:nvSpPr>
          <p:cNvPr id="36876" name="Line 18"/>
          <p:cNvSpPr>
            <a:spLocks noChangeShapeType="1"/>
          </p:cNvSpPr>
          <p:nvPr/>
        </p:nvSpPr>
        <p:spPr bwMode="auto">
          <a:xfrm flipV="1">
            <a:off x="4071938" y="2714625"/>
            <a:ext cx="1000125" cy="635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GB"/>
          </a:p>
        </p:txBody>
      </p:sp>
      <p:sp>
        <p:nvSpPr>
          <p:cNvPr id="36877" name="Text Box 20"/>
          <p:cNvSpPr txBox="1">
            <a:spLocks noChangeArrowheads="1"/>
          </p:cNvSpPr>
          <p:nvPr/>
        </p:nvSpPr>
        <p:spPr bwMode="auto">
          <a:xfrm>
            <a:off x="4929188" y="3571875"/>
            <a:ext cx="2226892" cy="11695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GB" sz="1400" dirty="0"/>
              <a:t>Build + unit test</a:t>
            </a:r>
          </a:p>
          <a:p>
            <a:r>
              <a:rPr lang="en-GB" sz="1400" dirty="0"/>
              <a:t>-</a:t>
            </a:r>
            <a:r>
              <a:rPr lang="en-GB" sz="1400" dirty="0" smtClean="0"/>
              <a:t>Linux (RHE &amp; </a:t>
            </a:r>
            <a:r>
              <a:rPr lang="en-GB" sz="1400" dirty="0" err="1" smtClean="0"/>
              <a:t>Ubuntu</a:t>
            </a:r>
            <a:r>
              <a:rPr lang="en-GB" sz="1400" dirty="0" smtClean="0"/>
              <a:t>)</a:t>
            </a:r>
            <a:endParaRPr lang="en-GB" sz="1400" dirty="0"/>
          </a:p>
          <a:p>
            <a:r>
              <a:rPr lang="en-GB" sz="1400" dirty="0"/>
              <a:t>-Mac OSX</a:t>
            </a:r>
          </a:p>
          <a:p>
            <a:r>
              <a:rPr lang="en-GB" sz="1400" dirty="0"/>
              <a:t>-Windows 32</a:t>
            </a:r>
          </a:p>
          <a:p>
            <a:r>
              <a:rPr lang="en-GB" sz="1400" dirty="0"/>
              <a:t>-Windows 64</a:t>
            </a:r>
          </a:p>
        </p:txBody>
      </p:sp>
      <p:sp>
        <p:nvSpPr>
          <p:cNvPr id="36878" name="Text Box 23"/>
          <p:cNvSpPr txBox="1">
            <a:spLocks noChangeArrowheads="1"/>
          </p:cNvSpPr>
          <p:nvPr/>
        </p:nvSpPr>
        <p:spPr bwMode="auto">
          <a:xfrm>
            <a:off x="755650" y="5776913"/>
            <a:ext cx="1503363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GB"/>
              <a:t>Developers</a:t>
            </a:r>
          </a:p>
        </p:txBody>
      </p:sp>
      <p:sp>
        <p:nvSpPr>
          <p:cNvPr id="36879" name="AutoShape 24"/>
          <p:cNvSpPr>
            <a:spLocks noChangeArrowheads="1"/>
          </p:cNvSpPr>
          <p:nvPr/>
        </p:nvSpPr>
        <p:spPr bwMode="auto">
          <a:xfrm>
            <a:off x="3022600" y="4337050"/>
            <a:ext cx="1008063" cy="1512888"/>
          </a:xfrm>
          <a:prstGeom prst="can">
            <a:avLst>
              <a:gd name="adj" fmla="val 37520"/>
            </a:avLst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GB"/>
              <a:t>trac</a:t>
            </a:r>
            <a:br>
              <a:rPr lang="en-GB"/>
            </a:br>
            <a:r>
              <a:rPr lang="en-GB"/>
              <a:t>Issue</a:t>
            </a:r>
          </a:p>
          <a:p>
            <a:pPr algn="ctr"/>
            <a:r>
              <a:rPr lang="en-GB"/>
              <a:t>tracking</a:t>
            </a:r>
          </a:p>
          <a:p>
            <a:pPr algn="ctr"/>
            <a:r>
              <a:rPr lang="en-GB"/>
              <a:t>system</a:t>
            </a:r>
          </a:p>
        </p:txBody>
      </p:sp>
      <p:sp>
        <p:nvSpPr>
          <p:cNvPr id="36880" name="Line 25"/>
          <p:cNvSpPr>
            <a:spLocks noChangeShapeType="1"/>
          </p:cNvSpPr>
          <p:nvPr/>
        </p:nvSpPr>
        <p:spPr bwMode="auto">
          <a:xfrm flipV="1">
            <a:off x="3527425" y="3903663"/>
            <a:ext cx="0" cy="576262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GB"/>
          </a:p>
        </p:txBody>
      </p:sp>
      <p:pic>
        <p:nvPicPr>
          <p:cNvPr id="36881" name="Picture 27" descr="Nohat-logo-nowords-bgwhite-200px"/>
          <p:cNvPicPr>
            <a:picLocks noChangeAspect="1" noChangeArrowheads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3022600" y="1023938"/>
            <a:ext cx="896938" cy="896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882" name="Text Box 28"/>
          <p:cNvSpPr txBox="1">
            <a:spLocks noChangeArrowheads="1"/>
          </p:cNvSpPr>
          <p:nvPr/>
        </p:nvSpPr>
        <p:spPr bwMode="auto">
          <a:xfrm>
            <a:off x="2303463" y="1887538"/>
            <a:ext cx="2454275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GB"/>
              <a:t>Mantid Project Wiki</a:t>
            </a:r>
          </a:p>
        </p:txBody>
      </p:sp>
      <p:pic>
        <p:nvPicPr>
          <p:cNvPr id="36883" name="Picture 12" descr="MCj04348450000[1]"/>
          <p:cNvPicPr>
            <a:picLocks noChangeAspect="1" noChangeArrowheads="1"/>
          </p:cNvPicPr>
          <p:nvPr/>
        </p:nvPicPr>
        <p:blipFill>
          <a:blip r:embed="rId5" cstate="screen"/>
          <a:srcRect/>
          <a:stretch>
            <a:fillRect/>
          </a:stretch>
        </p:blipFill>
        <p:spPr bwMode="auto">
          <a:xfrm>
            <a:off x="5000625" y="2071688"/>
            <a:ext cx="1044575" cy="1044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884" name="Picture 12" descr="MCj04348450000[1]"/>
          <p:cNvPicPr>
            <a:picLocks noChangeAspect="1" noChangeArrowheads="1"/>
          </p:cNvPicPr>
          <p:nvPr/>
        </p:nvPicPr>
        <p:blipFill>
          <a:blip r:embed="rId5" cstate="screen"/>
          <a:srcRect/>
          <a:stretch>
            <a:fillRect/>
          </a:stretch>
        </p:blipFill>
        <p:spPr bwMode="auto">
          <a:xfrm>
            <a:off x="5153025" y="2224088"/>
            <a:ext cx="1044575" cy="1044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885" name="Picture 12" descr="MCj04348450000[1]"/>
          <p:cNvPicPr>
            <a:picLocks noChangeAspect="1" noChangeArrowheads="1"/>
          </p:cNvPicPr>
          <p:nvPr/>
        </p:nvPicPr>
        <p:blipFill>
          <a:blip r:embed="rId5" cstate="screen"/>
          <a:srcRect/>
          <a:stretch>
            <a:fillRect/>
          </a:stretch>
        </p:blipFill>
        <p:spPr bwMode="auto">
          <a:xfrm>
            <a:off x="5305425" y="2376488"/>
            <a:ext cx="1044575" cy="1044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886" name="Picture 12" descr="MCj04348450000[1]"/>
          <p:cNvPicPr>
            <a:picLocks noChangeAspect="1" noChangeArrowheads="1"/>
          </p:cNvPicPr>
          <p:nvPr/>
        </p:nvPicPr>
        <p:blipFill>
          <a:blip r:embed="rId5" cstate="screen"/>
          <a:srcRect/>
          <a:stretch>
            <a:fillRect/>
          </a:stretch>
        </p:blipFill>
        <p:spPr bwMode="auto">
          <a:xfrm>
            <a:off x="5457825" y="2528888"/>
            <a:ext cx="1044575" cy="1044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887" name="Picture 12" descr="MCj04348450000[1]"/>
          <p:cNvPicPr>
            <a:picLocks noChangeAspect="1" noChangeArrowheads="1"/>
          </p:cNvPicPr>
          <p:nvPr/>
        </p:nvPicPr>
        <p:blipFill>
          <a:blip r:embed="rId5" cstate="screen"/>
          <a:srcRect/>
          <a:stretch>
            <a:fillRect/>
          </a:stretch>
        </p:blipFill>
        <p:spPr bwMode="auto">
          <a:xfrm>
            <a:off x="7072313" y="1214438"/>
            <a:ext cx="1044575" cy="1044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888" name="Line 18"/>
          <p:cNvSpPr>
            <a:spLocks noChangeShapeType="1"/>
          </p:cNvSpPr>
          <p:nvPr/>
        </p:nvSpPr>
        <p:spPr bwMode="auto">
          <a:xfrm flipV="1">
            <a:off x="6143625" y="2204864"/>
            <a:ext cx="1092671" cy="216074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GB"/>
          </a:p>
        </p:txBody>
      </p:sp>
      <p:sp>
        <p:nvSpPr>
          <p:cNvPr id="36889" name="Line 18"/>
          <p:cNvSpPr>
            <a:spLocks noChangeShapeType="1"/>
          </p:cNvSpPr>
          <p:nvPr/>
        </p:nvSpPr>
        <p:spPr bwMode="auto">
          <a:xfrm flipH="1" flipV="1">
            <a:off x="4000500" y="1428750"/>
            <a:ext cx="3071813" cy="214313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GB"/>
          </a:p>
        </p:txBody>
      </p:sp>
      <p:sp>
        <p:nvSpPr>
          <p:cNvPr id="36890" name="Text Box 20"/>
          <p:cNvSpPr txBox="1">
            <a:spLocks noChangeArrowheads="1"/>
          </p:cNvSpPr>
          <p:nvPr/>
        </p:nvSpPr>
        <p:spPr bwMode="auto">
          <a:xfrm>
            <a:off x="7308304" y="2708920"/>
            <a:ext cx="125730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GB" sz="1400" dirty="0"/>
              <a:t>Automated </a:t>
            </a:r>
            <a:br>
              <a:rPr lang="en-GB" sz="1400" dirty="0"/>
            </a:br>
            <a:r>
              <a:rPr lang="en-GB" sz="1400" dirty="0"/>
              <a:t>System test</a:t>
            </a:r>
          </a:p>
        </p:txBody>
      </p:sp>
      <p:sp>
        <p:nvSpPr>
          <p:cNvPr id="36891" name="Text Box 20"/>
          <p:cNvSpPr txBox="1">
            <a:spLocks noChangeArrowheads="1"/>
          </p:cNvSpPr>
          <p:nvPr/>
        </p:nvSpPr>
        <p:spPr bwMode="auto">
          <a:xfrm>
            <a:off x="4929188" y="1000125"/>
            <a:ext cx="150812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GB" sz="1400"/>
              <a:t>Deploy to </a:t>
            </a:r>
          </a:p>
          <a:p>
            <a:r>
              <a:rPr lang="en-GB" sz="1400"/>
              <a:t>Download site</a:t>
            </a:r>
          </a:p>
        </p:txBody>
      </p:sp>
      <p:pic>
        <p:nvPicPr>
          <p:cNvPr id="28" name="Picture 12" descr="MCj04348450000[1]"/>
          <p:cNvPicPr>
            <a:picLocks noChangeAspect="1" noChangeArrowheads="1"/>
          </p:cNvPicPr>
          <p:nvPr/>
        </p:nvPicPr>
        <p:blipFill>
          <a:blip r:embed="rId5" cstate="screen"/>
          <a:srcRect/>
          <a:stretch>
            <a:fillRect/>
          </a:stretch>
        </p:blipFill>
        <p:spPr bwMode="auto">
          <a:xfrm>
            <a:off x="7224713" y="1366838"/>
            <a:ext cx="1044575" cy="1044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" name="Picture 12" descr="MCj04348450000[1]"/>
          <p:cNvPicPr>
            <a:picLocks noChangeAspect="1" noChangeArrowheads="1"/>
          </p:cNvPicPr>
          <p:nvPr/>
        </p:nvPicPr>
        <p:blipFill>
          <a:blip r:embed="rId5" cstate="screen"/>
          <a:srcRect/>
          <a:stretch>
            <a:fillRect/>
          </a:stretch>
        </p:blipFill>
        <p:spPr bwMode="auto">
          <a:xfrm>
            <a:off x="7377113" y="1519238"/>
            <a:ext cx="1044575" cy="1044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" name="Picture 12" descr="MCj04348450000[1]"/>
          <p:cNvPicPr>
            <a:picLocks noChangeAspect="1" noChangeArrowheads="1"/>
          </p:cNvPicPr>
          <p:nvPr/>
        </p:nvPicPr>
        <p:blipFill>
          <a:blip r:embed="rId5" cstate="screen"/>
          <a:srcRect/>
          <a:stretch>
            <a:fillRect/>
          </a:stretch>
        </p:blipFill>
        <p:spPr bwMode="auto">
          <a:xfrm>
            <a:off x="7529513" y="1671638"/>
            <a:ext cx="1044575" cy="1044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Automanted</a:t>
            </a:r>
            <a:r>
              <a:rPr lang="en-GB" dirty="0" smtClean="0"/>
              <a:t> Testing</a:t>
            </a:r>
            <a:endParaRPr lang="en-GB" dirty="0" smtClean="0"/>
          </a:p>
        </p:txBody>
      </p:sp>
      <p:sp>
        <p:nvSpPr>
          <p:cNvPr id="3789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Unit Testing</a:t>
            </a:r>
          </a:p>
          <a:p>
            <a:pPr lvl="1"/>
            <a:r>
              <a:rPr lang="en-GB" dirty="0" smtClean="0"/>
              <a:t>Test individual components</a:t>
            </a:r>
          </a:p>
          <a:p>
            <a:pPr lvl="1"/>
            <a:r>
              <a:rPr lang="en-GB" dirty="0" smtClean="0"/>
              <a:t>5,222 tests</a:t>
            </a:r>
          </a:p>
          <a:p>
            <a:pPr lvl="1"/>
            <a:r>
              <a:rPr lang="en-GB" dirty="0" smtClean="0"/>
              <a:t>Fast – just a few minutes</a:t>
            </a:r>
          </a:p>
          <a:p>
            <a:pPr lvl="1"/>
            <a:r>
              <a:rPr lang="en-GB" dirty="0" smtClean="0"/>
              <a:t>Run on all platforms on commit</a:t>
            </a:r>
          </a:p>
          <a:p>
            <a:pPr lvl="1"/>
            <a:r>
              <a:rPr lang="en-GB" dirty="0" smtClean="0"/>
              <a:t>Rapid feedback to developers</a:t>
            </a:r>
          </a:p>
          <a:p>
            <a:r>
              <a:rPr lang="en-GB" dirty="0" smtClean="0"/>
              <a:t>Automated System Tests</a:t>
            </a:r>
          </a:p>
          <a:p>
            <a:pPr lvl="1"/>
            <a:r>
              <a:rPr lang="en-GB" dirty="0" smtClean="0"/>
              <a:t>Test complete workflows</a:t>
            </a:r>
          </a:p>
          <a:p>
            <a:pPr lvl="1"/>
            <a:r>
              <a:rPr lang="en-GB" dirty="0" smtClean="0"/>
              <a:t>Compare numerical results with stored examples</a:t>
            </a:r>
          </a:p>
          <a:p>
            <a:pPr lvl="1"/>
            <a:r>
              <a:rPr lang="en-GB" dirty="0" smtClean="0"/>
              <a:t>59 tests</a:t>
            </a:r>
          </a:p>
          <a:p>
            <a:pPr lvl="1"/>
            <a:r>
              <a:rPr lang="en-GB" dirty="0" smtClean="0"/>
              <a:t>Slow – minutes to hours</a:t>
            </a:r>
          </a:p>
          <a:p>
            <a:pPr lvl="1"/>
            <a:r>
              <a:rPr lang="en-GB" dirty="0" smtClean="0"/>
              <a:t>Run on all platforms daily</a:t>
            </a:r>
          </a:p>
          <a:p>
            <a:pPr lvl="1"/>
            <a:r>
              <a:rPr lang="en-GB" dirty="0" smtClean="0"/>
              <a:t>Feedback to all developers</a:t>
            </a:r>
          </a:p>
          <a:p>
            <a:pPr lvl="1"/>
            <a:endParaRPr lang="en-GB" dirty="0" smtClean="0"/>
          </a:p>
          <a:p>
            <a:endParaRPr lang="en-GB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Manual Testing</a:t>
            </a:r>
            <a:endParaRPr lang="en-GB" dirty="0" smtClean="0"/>
          </a:p>
        </p:txBody>
      </p:sp>
      <p:graphicFrame>
        <p:nvGraphicFramePr>
          <p:cNvPr id="4" name="Diagram 3"/>
          <p:cNvGraphicFramePr/>
          <p:nvPr/>
        </p:nvGraphicFramePr>
        <p:xfrm>
          <a:off x="323528" y="764704"/>
          <a:ext cx="8568952" cy="46962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Releases</a:t>
            </a:r>
          </a:p>
        </p:txBody>
      </p:sp>
      <p:graphicFrame>
        <p:nvGraphicFramePr>
          <p:cNvPr id="4" name="Diagram 3"/>
          <p:cNvGraphicFramePr/>
          <p:nvPr/>
        </p:nvGraphicFramePr>
        <p:xfrm>
          <a:off x="395536" y="908720"/>
          <a:ext cx="8496944" cy="44644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098" name="Picture 2" descr="Plaster vector"/>
          <p:cNvPicPr>
            <a:picLocks noChangeAspect="1" noChangeArrowheads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588224" y="1484784"/>
            <a:ext cx="477559" cy="50314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Conclusion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80728"/>
            <a:ext cx="8229600" cy="4464397"/>
          </a:xfrm>
        </p:spPr>
        <p:txBody>
          <a:bodyPr/>
          <a:lstStyle/>
          <a:p>
            <a:r>
              <a:rPr lang="en-GB" dirty="0" smtClean="0"/>
              <a:t>S</a:t>
            </a:r>
            <a:r>
              <a:rPr lang="en-GB" dirty="0" smtClean="0"/>
              <a:t>oftware is mission critical to modern neutron facilities</a:t>
            </a:r>
          </a:p>
          <a:p>
            <a:pPr lvl="1"/>
            <a:r>
              <a:rPr lang="en-GB" dirty="0" smtClean="0"/>
              <a:t>High performance</a:t>
            </a:r>
          </a:p>
          <a:p>
            <a:pPr lvl="1"/>
            <a:r>
              <a:rPr lang="en-GB" dirty="0" smtClean="0"/>
              <a:t>Reliable</a:t>
            </a:r>
          </a:p>
          <a:p>
            <a:pPr lvl="1"/>
            <a:r>
              <a:rPr lang="en-GB" dirty="0" smtClean="0"/>
              <a:t>Leading edge</a:t>
            </a:r>
          </a:p>
          <a:p>
            <a:pPr lvl="1"/>
            <a:r>
              <a:rPr lang="en-GB" dirty="0" smtClean="0"/>
              <a:t>Responsive to change</a:t>
            </a:r>
          </a:p>
          <a:p>
            <a:pPr lvl="1"/>
            <a:r>
              <a:rPr lang="en-GB" dirty="0" smtClean="0"/>
              <a:t>Maintainable</a:t>
            </a:r>
          </a:p>
          <a:p>
            <a:pPr lvl="1"/>
            <a:r>
              <a:rPr lang="en-GB" dirty="0" smtClean="0"/>
              <a:t>Well documented</a:t>
            </a:r>
          </a:p>
          <a:p>
            <a:r>
              <a:rPr lang="en-GB" dirty="0" smtClean="0"/>
              <a:t>To get these a project needs</a:t>
            </a:r>
          </a:p>
          <a:p>
            <a:pPr lvl="1"/>
            <a:r>
              <a:rPr lang="en-GB" dirty="0" smtClean="0"/>
              <a:t>Vision</a:t>
            </a:r>
          </a:p>
          <a:p>
            <a:pPr lvl="1"/>
            <a:r>
              <a:rPr lang="en-GB" dirty="0" smtClean="0"/>
              <a:t>Resource</a:t>
            </a:r>
          </a:p>
          <a:p>
            <a:pPr lvl="1"/>
            <a:r>
              <a:rPr lang="en-GB" dirty="0" smtClean="0"/>
              <a:t>Stability</a:t>
            </a:r>
          </a:p>
          <a:p>
            <a:pPr lvl="1"/>
            <a:r>
              <a:rPr lang="en-GB" dirty="0" smtClean="0"/>
              <a:t>Scientific and Technical Leadership</a:t>
            </a:r>
          </a:p>
          <a:p>
            <a:pPr lvl="1"/>
            <a:r>
              <a:rPr lang="en-GB" dirty="0" smtClean="0"/>
              <a:t>Talented developers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Conclusion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A facility alone can  provide these needs</a:t>
            </a:r>
          </a:p>
          <a:p>
            <a:pPr lvl="1"/>
            <a:r>
              <a:rPr lang="en-GB" dirty="0" smtClean="0"/>
              <a:t>Although many are not used to devoting their resources toward software developments.</a:t>
            </a:r>
            <a:endParaRPr lang="en-GB" dirty="0" smtClean="0"/>
          </a:p>
          <a:p>
            <a:r>
              <a:rPr lang="en-GB" dirty="0" smtClean="0"/>
              <a:t>Working together  between facilities multiplies the benefits over working alone.</a:t>
            </a:r>
            <a:endParaRPr lang="en-GB" dirty="0"/>
          </a:p>
        </p:txBody>
      </p:sp>
      <p:pic>
        <p:nvPicPr>
          <p:cNvPr id="6349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88025" y="3125695"/>
            <a:ext cx="4355976" cy="30398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6" name="Picture 2" descr="C:\Mantid\Documents\Images\SNS_logo_trans_back.gi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308304" y="4653136"/>
            <a:ext cx="465776" cy="31656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457200" y="0"/>
            <a:ext cx="8229600" cy="1143000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GB" sz="2800" b="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Project Goals</a:t>
            </a: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428625" y="1366838"/>
            <a:ext cx="5929313" cy="4205287"/>
          </a:xfrm>
          <a:prstGeom prst="rect">
            <a:avLst/>
          </a:prstGeom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  <a:defRPr/>
            </a:pPr>
            <a:r>
              <a:rPr lang="en-GB" sz="2400" b="0" kern="0" dirty="0">
                <a:latin typeface="+mn-lt"/>
              </a:rPr>
              <a:t>Goals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Tx/>
              <a:buChar char="–"/>
              <a:defRPr/>
            </a:pPr>
            <a:r>
              <a:rPr lang="en-GB" sz="2000" b="0" kern="0" dirty="0">
                <a:latin typeface="+mn-lt"/>
              </a:rPr>
              <a:t>Consolidate the data </a:t>
            </a:r>
            <a:r>
              <a:rPr lang="en-GB" sz="2000" b="0" kern="0" dirty="0" smtClean="0">
                <a:latin typeface="+mn-lt"/>
              </a:rPr>
              <a:t>reduction/analysis </a:t>
            </a:r>
            <a:r>
              <a:rPr lang="en-GB" sz="2000" b="0" kern="0" dirty="0">
                <a:latin typeface="+mn-lt"/>
              </a:rPr>
              <a:t>software for neutron scattering without restricting the needs of the instrument scientists 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Tx/>
              <a:buChar char="–"/>
              <a:defRPr/>
            </a:pPr>
            <a:endParaRPr lang="en-GB" sz="2000" b="0" kern="0" dirty="0">
              <a:latin typeface="+mn-lt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  <a:defRPr/>
            </a:pPr>
            <a:r>
              <a:rPr lang="en-GB" sz="2400" b="0" kern="0" dirty="0">
                <a:latin typeface="+mn-lt"/>
              </a:rPr>
              <a:t>Key requirement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Tx/>
              <a:buChar char="–"/>
              <a:defRPr/>
            </a:pPr>
            <a:r>
              <a:rPr lang="en-GB" sz="2000" b="0" kern="0" dirty="0">
                <a:latin typeface="+mn-lt"/>
              </a:rPr>
              <a:t>Create a Data Analysis framework </a:t>
            </a:r>
          </a:p>
          <a:p>
            <a:pPr marL="1143000" lvl="2" indent="-228600">
              <a:lnSpc>
                <a:spcPct val="90000"/>
              </a:lnSpc>
              <a:spcBef>
                <a:spcPct val="20000"/>
              </a:spcBef>
              <a:buFontTx/>
              <a:buChar char="•"/>
              <a:defRPr/>
            </a:pPr>
            <a:r>
              <a:rPr lang="en-GB" b="0" kern="0" dirty="0">
                <a:latin typeface="+mn-lt"/>
              </a:rPr>
              <a:t>not instrument or technique/dependent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Tx/>
              <a:buChar char="–"/>
              <a:defRPr/>
            </a:pPr>
            <a:r>
              <a:rPr lang="en-GB" sz="2000" b="0" kern="0" dirty="0">
                <a:latin typeface="+mn-lt"/>
              </a:rPr>
              <a:t>Cross-platform</a:t>
            </a:r>
          </a:p>
          <a:p>
            <a:pPr marL="1143000" lvl="2" indent="-228600">
              <a:lnSpc>
                <a:spcPct val="90000"/>
              </a:lnSpc>
              <a:spcBef>
                <a:spcPct val="20000"/>
              </a:spcBef>
              <a:buFontTx/>
              <a:buChar char="•"/>
              <a:defRPr/>
            </a:pPr>
            <a:r>
              <a:rPr lang="en-GB" b="0" kern="0" dirty="0">
                <a:latin typeface="+mn-lt"/>
              </a:rPr>
              <a:t>Windows, Linux, Mac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Tx/>
              <a:buChar char="–"/>
              <a:defRPr/>
            </a:pPr>
            <a:r>
              <a:rPr lang="en-GB" sz="2000" b="0" kern="0" dirty="0">
                <a:latin typeface="+mn-lt"/>
              </a:rPr>
              <a:t>Easily extensible</a:t>
            </a: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Tx/>
              <a:buChar char="–"/>
              <a:defRPr/>
            </a:pPr>
            <a:r>
              <a:rPr lang="en-GB" sz="2000" b="0" kern="0" dirty="0">
                <a:latin typeface="+mn-lt"/>
              </a:rPr>
              <a:t>Freely redistributable</a:t>
            </a:r>
          </a:p>
        </p:txBody>
      </p:sp>
      <p:pic>
        <p:nvPicPr>
          <p:cNvPr id="18436" name="Picture 5" descr="http://www.maine.edu/system/hr/heccpgoallogo.bmp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6257925" y="1509713"/>
            <a:ext cx="2886075" cy="3152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457200" y="71438"/>
            <a:ext cx="8229600" cy="1143000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GB" sz="2800" b="0" ker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Project History</a:t>
            </a: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428625" y="1457325"/>
            <a:ext cx="6000750" cy="4205288"/>
          </a:xfrm>
          <a:prstGeom prst="rect">
            <a:avLst/>
          </a:prstGeom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FontTx/>
              <a:buChar char="•"/>
              <a:defRPr/>
            </a:pPr>
            <a:endParaRPr lang="en-GB" sz="1600" b="0" kern="0" dirty="0">
              <a:latin typeface="+mn-lt"/>
            </a:endParaRPr>
          </a:p>
        </p:txBody>
      </p:sp>
      <p:graphicFrame>
        <p:nvGraphicFramePr>
          <p:cNvPr id="5" name="Diagram 4"/>
          <p:cNvGraphicFramePr/>
          <p:nvPr/>
        </p:nvGraphicFramePr>
        <p:xfrm>
          <a:off x="467544" y="492448"/>
          <a:ext cx="7992888" cy="53285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Design Criteria</a:t>
            </a:r>
          </a:p>
        </p:txBody>
      </p:sp>
      <p:sp>
        <p:nvSpPr>
          <p:cNvPr id="819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mtClean="0"/>
              <a:t>Separation of Data and Algorithms</a:t>
            </a:r>
          </a:p>
          <a:p>
            <a:r>
              <a:rPr lang="en-GB" smtClean="0"/>
              <a:t>Encapsulated “User Code” in specific places</a:t>
            </a:r>
          </a:p>
          <a:p>
            <a:pPr lvl="1"/>
            <a:r>
              <a:rPr lang="en-GB" smtClean="0"/>
              <a:t>Algorithms</a:t>
            </a:r>
          </a:p>
          <a:p>
            <a:pPr lvl="1"/>
            <a:r>
              <a:rPr lang="en-GB" smtClean="0"/>
              <a:t>Workspaces</a:t>
            </a:r>
          </a:p>
          <a:p>
            <a:r>
              <a:rPr lang="en-GB" smtClean="0"/>
              <a:t>Use of well designed interfaces to allow generic use of components</a:t>
            </a:r>
          </a:p>
          <a:p>
            <a:r>
              <a:rPr lang="en-GB" smtClean="0"/>
              <a:t>Reuse of existing components</a:t>
            </a:r>
          </a:p>
          <a:p>
            <a:r>
              <a:rPr lang="en-GB" smtClean="0"/>
              <a:t>Careful memory management when handling large datasets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32"/>
          <p:cNvSpPr>
            <a:spLocks noChangeArrowheads="1"/>
          </p:cNvSpPr>
          <p:nvPr/>
        </p:nvSpPr>
        <p:spPr bwMode="auto">
          <a:xfrm>
            <a:off x="1285875" y="5429250"/>
            <a:ext cx="1296988" cy="6604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/>
          <a:lstStyle/>
          <a:p>
            <a:pPr algn="ctr">
              <a:defRPr/>
            </a:pPr>
            <a:r>
              <a:rPr lang="en-GB" sz="1200" b="0">
                <a:latin typeface="Times New Roman" pitchFamily="18" charset="0"/>
              </a:rPr>
              <a:t>Future Instrument specific UI</a:t>
            </a:r>
            <a:endParaRPr lang="en-GB" b="0"/>
          </a:p>
        </p:txBody>
      </p:sp>
      <p:sp>
        <p:nvSpPr>
          <p:cNvPr id="4403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smtClean="0"/>
              <a:t>Architectural Design - Overview</a:t>
            </a:r>
          </a:p>
        </p:txBody>
      </p:sp>
      <p:sp>
        <p:nvSpPr>
          <p:cNvPr id="44036" name="AutoShape 23"/>
          <p:cNvSpPr>
            <a:spLocks noChangeAspect="1" noChangeArrowheads="1"/>
          </p:cNvSpPr>
          <p:nvPr/>
        </p:nvSpPr>
        <p:spPr bwMode="auto">
          <a:xfrm>
            <a:off x="1042988" y="1196975"/>
            <a:ext cx="7056437" cy="4097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GB"/>
          </a:p>
        </p:txBody>
      </p:sp>
      <p:sp>
        <p:nvSpPr>
          <p:cNvPr id="196632" name="Oval 24"/>
          <p:cNvSpPr>
            <a:spLocks noChangeArrowheads="1"/>
          </p:cNvSpPr>
          <p:nvPr/>
        </p:nvSpPr>
        <p:spPr bwMode="auto">
          <a:xfrm>
            <a:off x="3071802" y="1571612"/>
            <a:ext cx="3359001" cy="3000396"/>
          </a:xfrm>
          <a:prstGeom prst="ellipse">
            <a:avLst/>
          </a:prstGeom>
          <a:gradFill flip="none" rotWithShape="1">
            <a:gsLst>
              <a:gs pos="0">
                <a:schemeClr val="accent5">
                  <a:shade val="30000"/>
                  <a:satMod val="115000"/>
                </a:schemeClr>
              </a:gs>
              <a:gs pos="50000">
                <a:schemeClr val="accent5">
                  <a:shade val="67500"/>
                  <a:satMod val="115000"/>
                </a:schemeClr>
              </a:gs>
              <a:gs pos="100000">
                <a:schemeClr val="accent5">
                  <a:shade val="100000"/>
                  <a:satMod val="115000"/>
                </a:schemeClr>
              </a:gs>
            </a:gsLst>
            <a:lin ang="2700000" scaled="1"/>
            <a:tileRect/>
          </a:gradFill>
          <a:ln w="9525">
            <a:noFill/>
            <a:round/>
            <a:headEnd/>
            <a:tailEnd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/>
          <a:lstStyle/>
          <a:p>
            <a:pPr algn="ctr">
              <a:defRPr/>
            </a:pPr>
            <a:r>
              <a:rPr lang="en-GB" sz="2000" b="0" dirty="0">
                <a:latin typeface="Times New Roman" pitchFamily="18" charset="0"/>
              </a:rPr>
              <a:t>Mantid Framework</a:t>
            </a:r>
            <a:endParaRPr lang="en-GB" sz="2000" b="0" dirty="0"/>
          </a:p>
        </p:txBody>
      </p:sp>
      <p:sp>
        <p:nvSpPr>
          <p:cNvPr id="196633" name="Rectangle 25"/>
          <p:cNvSpPr>
            <a:spLocks noChangeArrowheads="1"/>
          </p:cNvSpPr>
          <p:nvPr/>
        </p:nvSpPr>
        <p:spPr bwMode="auto">
          <a:xfrm>
            <a:off x="1189038" y="1460500"/>
            <a:ext cx="1296987" cy="8255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/>
          <a:lstStyle/>
          <a:p>
            <a:pPr algn="ctr">
              <a:defRPr/>
            </a:pPr>
            <a:r>
              <a:rPr lang="en-GB" sz="1200" b="0" dirty="0" smtClean="0">
                <a:latin typeface="Times New Roman" pitchFamily="18" charset="0"/>
              </a:rPr>
              <a:t>Python</a:t>
            </a:r>
            <a:endParaRPr lang="en-GB" sz="1200" b="0" dirty="0">
              <a:latin typeface="Times New Roman" pitchFamily="18" charset="0"/>
            </a:endParaRPr>
          </a:p>
          <a:p>
            <a:pPr algn="ctr">
              <a:defRPr/>
            </a:pPr>
            <a:r>
              <a:rPr lang="en-GB" sz="1200" b="0" dirty="0">
                <a:latin typeface="Times New Roman" pitchFamily="18" charset="0"/>
              </a:rPr>
              <a:t>Command line &amp; Scripting interface</a:t>
            </a:r>
            <a:endParaRPr lang="en-GB" b="0" dirty="0"/>
          </a:p>
        </p:txBody>
      </p:sp>
      <p:sp>
        <p:nvSpPr>
          <p:cNvPr id="196634" name="Rectangle 26"/>
          <p:cNvSpPr>
            <a:spLocks noChangeArrowheads="1"/>
          </p:cNvSpPr>
          <p:nvPr/>
        </p:nvSpPr>
        <p:spPr bwMode="auto">
          <a:xfrm>
            <a:off x="1189038" y="3386138"/>
            <a:ext cx="1296987" cy="658812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/>
          <a:lstStyle/>
          <a:p>
            <a:pPr algn="ctr">
              <a:defRPr/>
            </a:pPr>
            <a:r>
              <a:rPr lang="en-GB" sz="1200" b="0" dirty="0" err="1">
                <a:latin typeface="Times New Roman" pitchFamily="18" charset="0"/>
              </a:rPr>
              <a:t>MantidPlot</a:t>
            </a:r>
            <a:r>
              <a:rPr lang="en-GB" sz="1200" b="0" dirty="0">
                <a:latin typeface="Times New Roman" pitchFamily="18" charset="0"/>
              </a:rPr>
              <a:t> Graphing  and analysis</a:t>
            </a:r>
            <a:endParaRPr lang="en-GB" b="0" dirty="0"/>
          </a:p>
        </p:txBody>
      </p:sp>
      <p:sp>
        <p:nvSpPr>
          <p:cNvPr id="196635" name="AutoShape 27"/>
          <p:cNvSpPr>
            <a:spLocks noChangeArrowheads="1"/>
          </p:cNvSpPr>
          <p:nvPr/>
        </p:nvSpPr>
        <p:spPr bwMode="auto">
          <a:xfrm>
            <a:off x="7715250" y="1782763"/>
            <a:ext cx="1168400" cy="1550987"/>
          </a:xfrm>
          <a:prstGeom prst="can">
            <a:avLst>
              <a:gd name="adj" fmla="val 33186"/>
            </a:avLst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 algn="ctr">
              <a:defRPr/>
            </a:pPr>
            <a:r>
              <a:rPr lang="en-GB" sz="1200" b="0">
                <a:latin typeface="Times New Roman" pitchFamily="18" charset="0"/>
              </a:rPr>
              <a:t>RAW data files</a:t>
            </a:r>
            <a:endParaRPr lang="en-GB" b="0"/>
          </a:p>
        </p:txBody>
      </p:sp>
      <p:sp>
        <p:nvSpPr>
          <p:cNvPr id="196636" name="AutoShape 28"/>
          <p:cNvSpPr>
            <a:spLocks noChangeArrowheads="1"/>
          </p:cNvSpPr>
          <p:nvPr/>
        </p:nvSpPr>
        <p:spPr bwMode="auto">
          <a:xfrm>
            <a:off x="7715250" y="3500438"/>
            <a:ext cx="1168400" cy="1552575"/>
          </a:xfrm>
          <a:prstGeom prst="can">
            <a:avLst>
              <a:gd name="adj" fmla="val 33220"/>
            </a:avLst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 algn="ctr">
              <a:defRPr/>
            </a:pPr>
            <a:r>
              <a:rPr lang="en-GB" sz="1200" b="0" dirty="0">
                <a:latin typeface="Times New Roman" pitchFamily="18" charset="0"/>
              </a:rPr>
              <a:t>NEXUS data files</a:t>
            </a:r>
            <a:endParaRPr lang="en-GB" b="0" dirty="0"/>
          </a:p>
        </p:txBody>
      </p:sp>
      <p:sp>
        <p:nvSpPr>
          <p:cNvPr id="44044" name="Line 29"/>
          <p:cNvSpPr>
            <a:spLocks noChangeShapeType="1"/>
          </p:cNvSpPr>
          <p:nvPr/>
        </p:nvSpPr>
        <p:spPr bwMode="auto">
          <a:xfrm flipH="1">
            <a:off x="6215063" y="2500313"/>
            <a:ext cx="1492250" cy="42862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GB"/>
          </a:p>
        </p:txBody>
      </p:sp>
      <p:sp>
        <p:nvSpPr>
          <p:cNvPr id="44045" name="Line 30"/>
          <p:cNvSpPr>
            <a:spLocks noChangeShapeType="1"/>
          </p:cNvSpPr>
          <p:nvPr/>
        </p:nvSpPr>
        <p:spPr bwMode="auto">
          <a:xfrm flipH="1" flipV="1">
            <a:off x="6215063" y="3214688"/>
            <a:ext cx="1511300" cy="81438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GB"/>
          </a:p>
        </p:txBody>
      </p:sp>
      <p:sp>
        <p:nvSpPr>
          <p:cNvPr id="44046" name="Line 31"/>
          <p:cNvSpPr>
            <a:spLocks noChangeShapeType="1"/>
          </p:cNvSpPr>
          <p:nvPr/>
        </p:nvSpPr>
        <p:spPr bwMode="auto">
          <a:xfrm>
            <a:off x="2476500" y="1771650"/>
            <a:ext cx="512763" cy="101123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GB"/>
          </a:p>
        </p:txBody>
      </p:sp>
      <p:sp>
        <p:nvSpPr>
          <p:cNvPr id="5135" name="Rectangle 32"/>
          <p:cNvSpPr>
            <a:spLocks noChangeArrowheads="1"/>
          </p:cNvSpPr>
          <p:nvPr/>
        </p:nvSpPr>
        <p:spPr bwMode="auto">
          <a:xfrm>
            <a:off x="1214438" y="5357813"/>
            <a:ext cx="1296987" cy="6604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/>
          <a:lstStyle/>
          <a:p>
            <a:pPr algn="ctr">
              <a:defRPr/>
            </a:pPr>
            <a:r>
              <a:rPr lang="en-GB" sz="1200" b="0">
                <a:latin typeface="Times New Roman" pitchFamily="18" charset="0"/>
              </a:rPr>
              <a:t>Future Instrument specific UI</a:t>
            </a:r>
            <a:endParaRPr lang="en-GB" b="0"/>
          </a:p>
        </p:txBody>
      </p:sp>
      <p:sp>
        <p:nvSpPr>
          <p:cNvPr id="44048" name="Line 33"/>
          <p:cNvSpPr>
            <a:spLocks noChangeShapeType="1"/>
          </p:cNvSpPr>
          <p:nvPr/>
        </p:nvSpPr>
        <p:spPr bwMode="auto">
          <a:xfrm flipV="1">
            <a:off x="2503488" y="3155950"/>
            <a:ext cx="280987" cy="66833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GB"/>
          </a:p>
        </p:txBody>
      </p:sp>
      <p:sp>
        <p:nvSpPr>
          <p:cNvPr id="44049" name="Line 34"/>
          <p:cNvSpPr>
            <a:spLocks noChangeShapeType="1"/>
          </p:cNvSpPr>
          <p:nvPr/>
        </p:nvSpPr>
        <p:spPr bwMode="auto">
          <a:xfrm flipV="1">
            <a:off x="2571750" y="3168650"/>
            <a:ext cx="358775" cy="22606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GB"/>
          </a:p>
        </p:txBody>
      </p:sp>
      <p:sp>
        <p:nvSpPr>
          <p:cNvPr id="196643" name="AutoShape 35"/>
          <p:cNvSpPr>
            <a:spLocks noChangeArrowheads="1"/>
          </p:cNvSpPr>
          <p:nvPr/>
        </p:nvSpPr>
        <p:spPr bwMode="auto">
          <a:xfrm>
            <a:off x="6418263" y="1254125"/>
            <a:ext cx="1168400" cy="1189038"/>
          </a:xfrm>
          <a:prstGeom prst="can">
            <a:avLst>
              <a:gd name="adj" fmla="val 25442"/>
            </a:avLst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 algn="ctr">
              <a:defRPr/>
            </a:pPr>
            <a:r>
              <a:rPr lang="en-GB" sz="1200" b="0" dirty="0">
                <a:latin typeface="Times New Roman" pitchFamily="18" charset="0"/>
              </a:rPr>
              <a:t>Instrument log files</a:t>
            </a:r>
            <a:endParaRPr lang="en-GB" b="0" dirty="0"/>
          </a:p>
        </p:txBody>
      </p:sp>
      <p:sp>
        <p:nvSpPr>
          <p:cNvPr id="44051" name="Line 36"/>
          <p:cNvSpPr>
            <a:spLocks noChangeShapeType="1"/>
          </p:cNvSpPr>
          <p:nvPr/>
        </p:nvSpPr>
        <p:spPr bwMode="auto">
          <a:xfrm flipH="1">
            <a:off x="6143625" y="2357438"/>
            <a:ext cx="406400" cy="42862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GB"/>
          </a:p>
        </p:txBody>
      </p:sp>
      <p:sp>
        <p:nvSpPr>
          <p:cNvPr id="196645" name="Rectangle 37"/>
          <p:cNvSpPr>
            <a:spLocks noChangeArrowheads="1"/>
          </p:cNvSpPr>
          <p:nvPr/>
        </p:nvSpPr>
        <p:spPr bwMode="auto">
          <a:xfrm>
            <a:off x="2746375" y="2782888"/>
            <a:ext cx="568325" cy="395287"/>
          </a:xfrm>
          <a:prstGeom prst="rect">
            <a:avLst/>
          </a:prstGeom>
          <a:gradFill flip="none" rotWithShape="1">
            <a:gsLst>
              <a:gs pos="0">
                <a:schemeClr val="accent5">
                  <a:shade val="30000"/>
                  <a:satMod val="115000"/>
                </a:schemeClr>
              </a:gs>
              <a:gs pos="50000">
                <a:schemeClr val="accent5">
                  <a:shade val="67500"/>
                  <a:satMod val="115000"/>
                </a:schemeClr>
              </a:gs>
              <a:gs pos="100000">
                <a:schemeClr val="accent5">
                  <a:shade val="100000"/>
                  <a:satMod val="115000"/>
                </a:schemeClr>
              </a:gs>
            </a:gsLst>
            <a:lin ang="2700000" scaled="1"/>
            <a:tileRect/>
          </a:gra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r>
              <a:rPr lang="en-GB" sz="1200" b="0" dirty="0">
                <a:latin typeface="Times New Roman" pitchFamily="18" charset="0"/>
              </a:rPr>
              <a:t>API</a:t>
            </a:r>
            <a:endParaRPr lang="en-GB" b="0" dirty="0"/>
          </a:p>
        </p:txBody>
      </p:sp>
      <p:sp>
        <p:nvSpPr>
          <p:cNvPr id="196646" name="Rectangle 38"/>
          <p:cNvSpPr>
            <a:spLocks noChangeArrowheads="1"/>
          </p:cNvSpPr>
          <p:nvPr/>
        </p:nvSpPr>
        <p:spPr bwMode="auto">
          <a:xfrm>
            <a:off x="4929188" y="2786063"/>
            <a:ext cx="1285875" cy="642937"/>
          </a:xfrm>
          <a:prstGeom prst="rect">
            <a:avLst/>
          </a:prstGeom>
          <a:gradFill flip="none" rotWithShape="1">
            <a:gsLst>
              <a:gs pos="0">
                <a:schemeClr val="accent5">
                  <a:shade val="30000"/>
                  <a:satMod val="115000"/>
                </a:schemeClr>
              </a:gs>
              <a:gs pos="50000">
                <a:schemeClr val="accent5">
                  <a:shade val="67500"/>
                  <a:satMod val="115000"/>
                </a:schemeClr>
              </a:gs>
              <a:gs pos="100000">
                <a:schemeClr val="accent5">
                  <a:shade val="100000"/>
                  <a:satMod val="115000"/>
                </a:schemeClr>
              </a:gs>
            </a:gsLst>
            <a:lin ang="2700000" scaled="1"/>
            <a:tileRect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algn="ctr">
              <a:defRPr/>
            </a:pPr>
            <a:r>
              <a:rPr lang="en-GB" b="0" dirty="0">
                <a:latin typeface="Times New Roman" pitchFamily="18" charset="0"/>
              </a:rPr>
              <a:t>Workspaces</a:t>
            </a:r>
            <a:endParaRPr lang="en-GB" sz="2800" b="0" dirty="0"/>
          </a:p>
        </p:txBody>
      </p:sp>
      <p:sp>
        <p:nvSpPr>
          <p:cNvPr id="196668" name="AutoShape 60"/>
          <p:cNvSpPr>
            <a:spLocks noChangeArrowheads="1"/>
          </p:cNvSpPr>
          <p:nvPr/>
        </p:nvSpPr>
        <p:spPr bwMode="auto">
          <a:xfrm>
            <a:off x="6359525" y="4422775"/>
            <a:ext cx="1168400" cy="1552575"/>
          </a:xfrm>
          <a:prstGeom prst="can">
            <a:avLst>
              <a:gd name="adj" fmla="val 33220"/>
            </a:avLst>
          </a:prstGeom>
          <a:ln>
            <a:headEnd/>
            <a:tailEnd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/>
          <a:lstStyle/>
          <a:p>
            <a:pPr algn="ctr">
              <a:defRPr/>
            </a:pPr>
            <a:r>
              <a:rPr lang="en-GB" sz="1200" b="0" dirty="0">
                <a:latin typeface="Times New Roman" pitchFamily="18" charset="0"/>
              </a:rPr>
              <a:t>DAE direct access</a:t>
            </a:r>
            <a:endParaRPr lang="en-GB" b="0" dirty="0"/>
          </a:p>
        </p:txBody>
      </p:sp>
      <p:sp>
        <p:nvSpPr>
          <p:cNvPr id="44057" name="Line 61"/>
          <p:cNvSpPr>
            <a:spLocks noChangeShapeType="1"/>
          </p:cNvSpPr>
          <p:nvPr/>
        </p:nvSpPr>
        <p:spPr bwMode="auto">
          <a:xfrm flipH="1" flipV="1">
            <a:off x="6215063" y="3286125"/>
            <a:ext cx="720725" cy="115093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 type="triangle" w="med" len="med"/>
            <a:tailEnd type="triangle" w="med" len="med"/>
          </a:ln>
        </p:spPr>
        <p:txBody>
          <a:bodyPr/>
          <a:lstStyle/>
          <a:p>
            <a:endParaRPr lang="en-GB"/>
          </a:p>
        </p:txBody>
      </p:sp>
      <p:sp>
        <p:nvSpPr>
          <p:cNvPr id="25" name="Rectangle 38"/>
          <p:cNvSpPr>
            <a:spLocks noChangeArrowheads="1"/>
          </p:cNvSpPr>
          <p:nvPr/>
        </p:nvSpPr>
        <p:spPr bwMode="auto">
          <a:xfrm>
            <a:off x="3429000" y="2786063"/>
            <a:ext cx="1285875" cy="642937"/>
          </a:xfrm>
          <a:prstGeom prst="rect">
            <a:avLst/>
          </a:prstGeom>
          <a:gradFill flip="none" rotWithShape="1">
            <a:gsLst>
              <a:gs pos="0">
                <a:schemeClr val="accent5">
                  <a:shade val="30000"/>
                  <a:satMod val="115000"/>
                </a:schemeClr>
              </a:gs>
              <a:gs pos="50000">
                <a:schemeClr val="accent5">
                  <a:shade val="67500"/>
                  <a:satMod val="115000"/>
                </a:schemeClr>
              </a:gs>
              <a:gs pos="100000">
                <a:schemeClr val="accent5">
                  <a:shade val="100000"/>
                  <a:satMod val="115000"/>
                </a:schemeClr>
              </a:gs>
            </a:gsLst>
            <a:lin ang="2700000" scaled="1"/>
            <a:tileRect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algn="ctr">
              <a:defRPr/>
            </a:pPr>
            <a:r>
              <a:rPr lang="en-GB" b="0" dirty="0">
                <a:latin typeface="Times New Roman" pitchFamily="18" charset="0"/>
              </a:rPr>
              <a:t>Algorithms</a:t>
            </a:r>
            <a:endParaRPr lang="en-GB" sz="2800" b="0" dirty="0"/>
          </a:p>
        </p:txBody>
      </p:sp>
      <p:grpSp>
        <p:nvGrpSpPr>
          <p:cNvPr id="2" name="Group 37"/>
          <p:cNvGrpSpPr>
            <a:grpSpLocks/>
          </p:cNvGrpSpPr>
          <p:nvPr/>
        </p:nvGrpSpPr>
        <p:grpSpPr bwMode="auto">
          <a:xfrm>
            <a:off x="3357563" y="3286125"/>
            <a:ext cx="1390650" cy="720725"/>
            <a:chOff x="2928926" y="5072074"/>
            <a:chExt cx="1389980" cy="720095"/>
          </a:xfrm>
        </p:grpSpPr>
        <p:grpSp>
          <p:nvGrpSpPr>
            <p:cNvPr id="3" name="Group 36"/>
            <p:cNvGrpSpPr/>
            <p:nvPr/>
          </p:nvGrpSpPr>
          <p:grpSpPr>
            <a:xfrm>
              <a:off x="2928926" y="5072074"/>
              <a:ext cx="1389980" cy="720095"/>
              <a:chOff x="3000364" y="5000636"/>
              <a:chExt cx="1389980" cy="720095"/>
            </a:xfrm>
            <a:effectLst>
              <a:outerShdw blurRad="50800" dist="50800" dir="5400000" algn="ctr" rotWithShape="0">
                <a:srgbClr val="000000">
                  <a:alpha val="79000"/>
                </a:srgbClr>
              </a:outerShdw>
            </a:effectLst>
          </p:grpSpPr>
          <p:pic>
            <p:nvPicPr>
              <p:cNvPr id="35" name="Picture 34" descr="jigsaw.png"/>
              <p:cNvPicPr>
                <a:picLocks noChangeAspect="1"/>
              </p:cNvPicPr>
              <p:nvPr/>
            </p:nvPicPr>
            <p:blipFill>
              <a:blip r:embed="rId3" cstate="screen">
                <a:duotone>
                  <a:prstClr val="black"/>
                  <a:schemeClr val="accent1">
                    <a:tint val="45000"/>
                    <a:satMod val="400000"/>
                  </a:schemeClr>
                </a:duotone>
                <a:lum bright="-4000"/>
              </a:blip>
              <a:stretch>
                <a:fillRect/>
              </a:stretch>
            </p:blipFill>
            <p:spPr>
              <a:xfrm>
                <a:off x="3000364" y="5000636"/>
                <a:ext cx="857256" cy="720095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36" name="Picture 35" descr="jigsaw.png"/>
              <p:cNvPicPr>
                <a:picLocks noChangeAspect="1"/>
              </p:cNvPicPr>
              <p:nvPr/>
            </p:nvPicPr>
            <p:blipFill>
              <a:blip r:embed="rId3" cstate="screen">
                <a:duotone>
                  <a:prstClr val="black"/>
                  <a:schemeClr val="accent1">
                    <a:tint val="45000"/>
                    <a:satMod val="400000"/>
                  </a:schemeClr>
                </a:duotone>
                <a:lum bright="-4000"/>
              </a:blip>
              <a:stretch>
                <a:fillRect/>
              </a:stretch>
            </p:blipFill>
            <p:spPr>
              <a:xfrm>
                <a:off x="3533088" y="5000636"/>
                <a:ext cx="857256" cy="720095"/>
              </a:xfrm>
              <a:prstGeom prst="rect">
                <a:avLst/>
              </a:prstGeom>
              <a:ln>
                <a:noFill/>
              </a:ln>
            </p:spPr>
          </p:pic>
        </p:grpSp>
        <p:sp>
          <p:nvSpPr>
            <p:cNvPr id="26" name="Rectangle 39"/>
            <p:cNvSpPr>
              <a:spLocks noChangeArrowheads="1"/>
            </p:cNvSpPr>
            <p:nvPr/>
          </p:nvSpPr>
          <p:spPr bwMode="auto">
            <a:xfrm>
              <a:off x="2928926" y="5357574"/>
              <a:ext cx="1285255" cy="285500"/>
            </a:xfrm>
            <a:prstGeom prst="rect">
              <a:avLst/>
            </a:prstGeom>
            <a:noFill/>
            <a:ln>
              <a:noFill/>
              <a:headEnd/>
              <a:tailEnd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/>
            <a:lstStyle/>
            <a:p>
              <a:pPr algn="ctr">
                <a:defRPr/>
              </a:pPr>
              <a:r>
                <a:rPr lang="en-GB" sz="1200" b="0" dirty="0">
                  <a:latin typeface="Times New Roman" pitchFamily="18" charset="0"/>
                </a:rPr>
                <a:t>User Defined</a:t>
              </a:r>
              <a:endParaRPr lang="en-GB" b="0" dirty="0"/>
            </a:p>
          </p:txBody>
        </p:sp>
      </p:grpSp>
      <p:grpSp>
        <p:nvGrpSpPr>
          <p:cNvPr id="4" name="Group 38"/>
          <p:cNvGrpSpPr>
            <a:grpSpLocks/>
          </p:cNvGrpSpPr>
          <p:nvPr/>
        </p:nvGrpSpPr>
        <p:grpSpPr bwMode="auto">
          <a:xfrm>
            <a:off x="4786313" y="3286125"/>
            <a:ext cx="1390650" cy="720725"/>
            <a:chOff x="2928926" y="5072074"/>
            <a:chExt cx="1389980" cy="720095"/>
          </a:xfrm>
        </p:grpSpPr>
        <p:grpSp>
          <p:nvGrpSpPr>
            <p:cNvPr id="5" name="Group 36"/>
            <p:cNvGrpSpPr/>
            <p:nvPr/>
          </p:nvGrpSpPr>
          <p:grpSpPr>
            <a:xfrm>
              <a:off x="2928926" y="5072074"/>
              <a:ext cx="1389980" cy="720095"/>
              <a:chOff x="3000364" y="5000636"/>
              <a:chExt cx="1389980" cy="720095"/>
            </a:xfrm>
            <a:effectLst>
              <a:outerShdw blurRad="50800" dist="50800" dir="5400000" algn="ctr" rotWithShape="0">
                <a:srgbClr val="000000">
                  <a:alpha val="79000"/>
                </a:srgbClr>
              </a:outerShdw>
            </a:effectLst>
          </p:grpSpPr>
          <p:pic>
            <p:nvPicPr>
              <p:cNvPr id="42" name="Picture 41" descr="jigsaw.png"/>
              <p:cNvPicPr>
                <a:picLocks noChangeAspect="1"/>
              </p:cNvPicPr>
              <p:nvPr/>
            </p:nvPicPr>
            <p:blipFill>
              <a:blip r:embed="rId3" cstate="screen">
                <a:duotone>
                  <a:prstClr val="black"/>
                  <a:schemeClr val="accent1">
                    <a:tint val="45000"/>
                    <a:satMod val="400000"/>
                  </a:schemeClr>
                </a:duotone>
                <a:lum bright="-4000"/>
              </a:blip>
              <a:stretch>
                <a:fillRect/>
              </a:stretch>
            </p:blipFill>
            <p:spPr>
              <a:xfrm>
                <a:off x="3000364" y="5000636"/>
                <a:ext cx="857256" cy="720095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43" name="Picture 42" descr="jigsaw.png"/>
              <p:cNvPicPr>
                <a:picLocks noChangeAspect="1"/>
              </p:cNvPicPr>
              <p:nvPr/>
            </p:nvPicPr>
            <p:blipFill>
              <a:blip r:embed="rId3" cstate="screen">
                <a:duotone>
                  <a:prstClr val="black"/>
                  <a:schemeClr val="accent1">
                    <a:tint val="45000"/>
                    <a:satMod val="400000"/>
                  </a:schemeClr>
                </a:duotone>
                <a:lum bright="-4000"/>
              </a:blip>
              <a:stretch>
                <a:fillRect/>
              </a:stretch>
            </p:blipFill>
            <p:spPr>
              <a:xfrm>
                <a:off x="3533088" y="5000636"/>
                <a:ext cx="857256" cy="720095"/>
              </a:xfrm>
              <a:prstGeom prst="rect">
                <a:avLst/>
              </a:prstGeom>
              <a:ln>
                <a:noFill/>
              </a:ln>
            </p:spPr>
          </p:pic>
        </p:grpSp>
        <p:sp>
          <p:nvSpPr>
            <p:cNvPr id="41" name="Rectangle 39"/>
            <p:cNvSpPr>
              <a:spLocks noChangeArrowheads="1"/>
            </p:cNvSpPr>
            <p:nvPr/>
          </p:nvSpPr>
          <p:spPr bwMode="auto">
            <a:xfrm>
              <a:off x="2928926" y="5357574"/>
              <a:ext cx="1285255" cy="285500"/>
            </a:xfrm>
            <a:prstGeom prst="rect">
              <a:avLst/>
            </a:prstGeom>
            <a:noFill/>
            <a:ln>
              <a:noFill/>
              <a:headEnd/>
              <a:tailEnd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/>
            <a:lstStyle/>
            <a:p>
              <a:pPr algn="ctr">
                <a:defRPr/>
              </a:pPr>
              <a:r>
                <a:rPr lang="en-GB" sz="1200" b="0" dirty="0">
                  <a:latin typeface="Times New Roman" pitchFamily="18" charset="0"/>
                </a:rPr>
                <a:t>User Defined</a:t>
              </a:r>
              <a:endParaRPr lang="en-GB" b="0" dirty="0"/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900" decel="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Framework flexibilty</a:t>
            </a:r>
          </a:p>
        </p:txBody>
      </p:sp>
      <p:sp>
        <p:nvSpPr>
          <p:cNvPr id="2048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Instrument independence</a:t>
            </a:r>
          </a:p>
          <a:p>
            <a:pPr lvl="1"/>
            <a:r>
              <a:rPr lang="en-GB" dirty="0" smtClean="0"/>
              <a:t>Virtual instrument defined</a:t>
            </a:r>
          </a:p>
          <a:p>
            <a:pPr lvl="2"/>
            <a:r>
              <a:rPr lang="en-GB" dirty="0" smtClean="0"/>
              <a:t>Loaded from xml definition</a:t>
            </a:r>
          </a:p>
          <a:p>
            <a:pPr lvl="3"/>
            <a:r>
              <a:rPr lang="en-GB" dirty="0" smtClean="0"/>
              <a:t>Location, rotation and shape of every pixel</a:t>
            </a:r>
          </a:p>
          <a:p>
            <a:pPr lvl="3"/>
            <a:r>
              <a:rPr lang="en-GB" dirty="0" smtClean="0"/>
              <a:t>Sample</a:t>
            </a:r>
          </a:p>
          <a:p>
            <a:pPr lvl="3"/>
            <a:r>
              <a:rPr lang="en-GB" dirty="0" smtClean="0"/>
              <a:t>Source</a:t>
            </a:r>
          </a:p>
          <a:p>
            <a:r>
              <a:rPr lang="en-GB" dirty="0" smtClean="0"/>
              <a:t>Technique independence</a:t>
            </a:r>
          </a:p>
          <a:p>
            <a:pPr lvl="1"/>
            <a:r>
              <a:rPr lang="en-GB" dirty="0" smtClean="0"/>
              <a:t>Algorithms</a:t>
            </a:r>
          </a:p>
          <a:p>
            <a:pPr lvl="2"/>
            <a:r>
              <a:rPr lang="en-GB" dirty="0" smtClean="0"/>
              <a:t>Unit Reduction and analysis steps</a:t>
            </a:r>
          </a:p>
          <a:p>
            <a:pPr lvl="1"/>
            <a:r>
              <a:rPr lang="en-GB" dirty="0" smtClean="0"/>
              <a:t>Workflow scripts / Algorithms</a:t>
            </a:r>
          </a:p>
          <a:p>
            <a:pPr lvl="2"/>
            <a:r>
              <a:rPr lang="en-GB" dirty="0" smtClean="0"/>
              <a:t>Chain algorithms to perform a reduction workflow</a:t>
            </a:r>
          </a:p>
        </p:txBody>
      </p:sp>
      <p:pic>
        <p:nvPicPr>
          <p:cNvPr id="20484" name="Picture 2" descr="http://patdollard.com/wp-content/uploads/2009/05/flexibility.jpg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6443663" y="765175"/>
            <a:ext cx="2514600" cy="2708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Plug in extensions</a:t>
            </a:r>
            <a:endParaRPr lang="en-GB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179512" y="1268760"/>
          <a:ext cx="8795320" cy="42052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cxnSp>
        <p:nvCxnSpPr>
          <p:cNvPr id="6" name="Straight Connector 5"/>
          <p:cNvCxnSpPr/>
          <p:nvPr/>
        </p:nvCxnSpPr>
        <p:spPr bwMode="auto">
          <a:xfrm>
            <a:off x="107504" y="4077072"/>
            <a:ext cx="8928992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 bwMode="auto">
          <a:xfrm>
            <a:off x="107504" y="2636912"/>
            <a:ext cx="8928992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Open Source</a:t>
            </a:r>
          </a:p>
        </p:txBody>
      </p:sp>
      <p:sp>
        <p:nvSpPr>
          <p:cNvPr id="2253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mtClean="0"/>
              <a:t>GPL v3</a:t>
            </a:r>
          </a:p>
          <a:p>
            <a:pPr lvl="1"/>
            <a:r>
              <a:rPr lang="en-GB" smtClean="0"/>
              <a:t>Free to use</a:t>
            </a:r>
          </a:p>
          <a:p>
            <a:pPr lvl="1"/>
            <a:r>
              <a:rPr lang="en-GB" smtClean="0"/>
              <a:t>Source code openly available</a:t>
            </a:r>
          </a:p>
          <a:p>
            <a:pPr lvl="1"/>
            <a:r>
              <a:rPr lang="en-GB" smtClean="0"/>
              <a:t>Results cannot be sold</a:t>
            </a:r>
          </a:p>
          <a:p>
            <a:pPr lvl="2"/>
            <a:r>
              <a:rPr lang="en-GB" smtClean="0"/>
              <a:t>Unless you own the copyright</a:t>
            </a:r>
          </a:p>
          <a:p>
            <a:endParaRPr lang="en-GB" smtClean="0"/>
          </a:p>
          <a:p>
            <a:r>
              <a:rPr lang="en-GB" smtClean="0"/>
              <a:t>Good basis for collaboration</a:t>
            </a:r>
          </a:p>
          <a:p>
            <a:r>
              <a:rPr lang="en-GB" smtClean="0"/>
              <a:t>Sharing benefits to wider community</a:t>
            </a:r>
          </a:p>
          <a:p>
            <a:endParaRPr lang="en-GB" smtClean="0"/>
          </a:p>
          <a:p>
            <a:r>
              <a:rPr lang="en-GB" smtClean="0"/>
              <a:t>Why not LGPL, BSD etc?</a:t>
            </a:r>
          </a:p>
          <a:p>
            <a:endParaRPr lang="en-GB" smtClean="0"/>
          </a:p>
        </p:txBody>
      </p:sp>
      <p:pic>
        <p:nvPicPr>
          <p:cNvPr id="22532" name="Picture 2" descr="http://blog.makezine.com/opensourcegiftguide2007.jpg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6181725" y="765175"/>
            <a:ext cx="2720975" cy="2808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ISIS Small Bottom Banner">
  <a:themeElements>
    <a:clrScheme name="ISIS Small Bottom Banner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ISIS Small Bottom Banner">
      <a:majorFont>
        <a:latin typeface="Lucida Sans"/>
        <a:ea typeface=""/>
        <a:cs typeface=""/>
      </a:majorFont>
      <a:minorFont>
        <a:latin typeface="Lucida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Lucida Sans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Lucida Sans" pitchFamily="34" charset="0"/>
          </a:defRPr>
        </a:defPPr>
      </a:lstStyle>
    </a:lnDef>
  </a:objectDefaults>
  <a:extraClrSchemeLst>
    <a:extraClrScheme>
      <a:clrScheme name="ISIS Small Bottom Banner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SIS Small Bottom Banner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SIS Small Bottom Banner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SIS Small Bottom Banner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SIS Small Bottom Banner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SIS Small Bottom Banner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SIS Small Bottom Banner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SIS Small Bottom Banner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SIS Small Bottom Banner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SIS Small Bottom Banner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SIS Small Bottom Banner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SIS Small Bottom Banner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ISIS Small Bottom Banner">
  <a:themeElements>
    <a:clrScheme name="ISIS Small Bottom Banner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ISIS Small Bottom Banner">
      <a:majorFont>
        <a:latin typeface="Lucida Sans"/>
        <a:ea typeface=""/>
        <a:cs typeface=""/>
      </a:majorFont>
      <a:minorFont>
        <a:latin typeface="Lucida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Lucida Sans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Lucida Sans" pitchFamily="34" charset="0"/>
          </a:defRPr>
        </a:defPPr>
      </a:lstStyle>
    </a:lnDef>
  </a:objectDefaults>
  <a:extraClrSchemeLst>
    <a:extraClrScheme>
      <a:clrScheme name="ISIS Small Bottom Banner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SIS Small Bottom Banner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SIS Small Bottom Banner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SIS Small Bottom Banner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SIS Small Bottom Banner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ISIS Small Bottom Banner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SIS Small Bottom Banner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SIS Small Bottom Banner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SIS Small Bottom Banner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SIS Small Bottom Banner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SIS Small Bottom Banner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ISIS Small Bottom Banner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18758</TotalTime>
  <Words>847</Words>
  <Application>Microsoft Office PowerPoint</Application>
  <PresentationFormat>On-screen Show (4:3)</PresentationFormat>
  <Paragraphs>306</Paragraphs>
  <Slides>27</Slides>
  <Notes>27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27</vt:i4>
      </vt:variant>
    </vt:vector>
  </HeadingPairs>
  <TitlesOfParts>
    <vt:vector size="29" baseType="lpstr">
      <vt:lpstr>ISIS Small Bottom Banner</vt:lpstr>
      <vt:lpstr>1_ISIS Small Bottom Banner</vt:lpstr>
      <vt:lpstr>International Software projects The Mantid Model</vt:lpstr>
      <vt:lpstr>Overview</vt:lpstr>
      <vt:lpstr>Slide 3</vt:lpstr>
      <vt:lpstr>Slide 4</vt:lpstr>
      <vt:lpstr>Design Criteria</vt:lpstr>
      <vt:lpstr>Architectural Design - Overview</vt:lpstr>
      <vt:lpstr>Framework flexibilty</vt:lpstr>
      <vt:lpstr>Plug in extensions</vt:lpstr>
      <vt:lpstr>Open Source</vt:lpstr>
      <vt:lpstr>What we can do - Algorithms</vt:lpstr>
      <vt:lpstr>What can we do - Visualization</vt:lpstr>
      <vt:lpstr>What we can do - Tools</vt:lpstr>
      <vt:lpstr>What can we do - Visualization</vt:lpstr>
      <vt:lpstr>What we can do - Scripting</vt:lpstr>
      <vt:lpstr>Projects past</vt:lpstr>
      <vt:lpstr>Common architecture</vt:lpstr>
      <vt:lpstr>One mans answer to everyone's problems</vt:lpstr>
      <vt:lpstr>ISIS - SNS &amp; HFIR collaboration</vt:lpstr>
      <vt:lpstr>SNS Collaboration Timeline</vt:lpstr>
      <vt:lpstr>Project Organisation</vt:lpstr>
      <vt:lpstr>Communication</vt:lpstr>
      <vt:lpstr>Slide 22</vt:lpstr>
      <vt:lpstr>Automanted Testing</vt:lpstr>
      <vt:lpstr>Manual Testing</vt:lpstr>
      <vt:lpstr>Releases</vt:lpstr>
      <vt:lpstr>Conclusion</vt:lpstr>
      <vt:lpstr>Conclusion</vt:lpstr>
    </vt:vector>
  </TitlesOfParts>
  <Company>CCLRC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gmlh78</dc:creator>
  <cp:lastModifiedBy>Nicholas Draper</cp:lastModifiedBy>
  <cp:revision>451</cp:revision>
  <dcterms:created xsi:type="dcterms:W3CDTF">2007-04-16T13:36:05Z</dcterms:created>
  <dcterms:modified xsi:type="dcterms:W3CDTF">2012-06-28T14:11:59Z</dcterms:modified>
</cp:coreProperties>
</file>